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  <p:sldMasterId id="2147483717" r:id="rId6"/>
    <p:sldMasterId id="2147483736" r:id="rId7"/>
    <p:sldMasterId id="2147483755" r:id="rId8"/>
    <p:sldMasterId id="2147483774" r:id="rId9"/>
    <p:sldMasterId id="2147483793" r:id="rId10"/>
  </p:sldMasterIdLst>
  <p:notesMasterIdLst>
    <p:notesMasterId r:id="rId12"/>
  </p:notesMasterIdLst>
  <p:sldIdLst>
    <p:sldId id="363" r:id="rId11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448" r:id="rId20"/>
    <p:sldId id="371" r:id="rId21"/>
    <p:sldId id="372" r:id="rId22"/>
    <p:sldId id="388" r:id="rId23"/>
    <p:sldId id="373" r:id="rId24"/>
    <p:sldId id="374" r:id="rId25"/>
    <p:sldId id="389" r:id="rId26"/>
    <p:sldId id="377" r:id="rId27"/>
    <p:sldId id="424" r:id="rId28"/>
    <p:sldId id="425" r:id="rId29"/>
    <p:sldId id="378" r:id="rId30"/>
    <p:sldId id="390" r:id="rId31"/>
    <p:sldId id="383" r:id="rId32"/>
    <p:sldId id="384" r:id="rId33"/>
    <p:sldId id="385" r:id="rId34"/>
    <p:sldId id="386" r:id="rId35"/>
    <p:sldId id="387" r:id="rId36"/>
    <p:sldId id="415" r:id="rId37"/>
    <p:sldId id="426" r:id="rId38"/>
    <p:sldId id="419" r:id="rId39"/>
    <p:sldId id="420" r:id="rId40"/>
    <p:sldId id="438" r:id="rId41"/>
    <p:sldId id="439" r:id="rId42"/>
    <p:sldId id="440" r:id="rId43"/>
    <p:sldId id="441" r:id="rId44"/>
    <p:sldId id="442" r:id="rId45"/>
    <p:sldId id="443" r:id="rId46"/>
    <p:sldId id="444" r:id="rId47"/>
    <p:sldId id="421" r:id="rId48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宁 宏伟" initials="宁" lastIdx="1" clrIdx="0"/>
  <p:cmAuthor id="2" name="I hope you'rs sefe" initials="I" lastIdx="1" clrIdx="1"/>
  <p:cmAuthor id="3" name="86180" initials="8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36EB8"/>
    <a:srgbClr val="279136"/>
    <a:srgbClr val="175520"/>
    <a:srgbClr val="2A9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>
    <p:restoredLeft sz="13214"/>
    <p:restoredTop sz="94660"/>
  </p:normalViewPr>
  <p:slideViewPr>
    <p:cSldViewPr snapToGrid="0" showGuides="1">
      <p:cViewPr varScale="1">
        <p:scale>
          <a:sx n="52" d="100"/>
          <a:sy n="52" d="100"/>
        </p:scale>
        <p:origin x="34" y="1027"/>
      </p:cViewPr>
      <p:guideLst>
        <p:guide orient="horz" pos="3993"/>
        <p:guide orient="horz" pos="2587"/>
        <p:guide orient="horz" pos="418"/>
        <p:guide pos="3769"/>
        <p:guide pos="173"/>
        <p:guide pos="2817"/>
        <p:guide pos="75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49" Type="http://schemas.openxmlformats.org/officeDocument/2006/relationships/presProps" Target="presProps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file:///D:\&#27979;&#35797;\&#20316;&#19994;\&#38134;&#34892;&#32929;&#32451;&#20064;&#39064;\&#23436;&#25104;&#20102;\&#20195;&#30721;\&#32570;&#38519;&#25253;&#21578;-&#21016;&#26635;&#26753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&#27979;&#35797;\&#20316;&#19994;\&#38134;&#34892;&#32929;&#32451;&#20064;&#39064;\&#23436;&#25104;&#20102;\&#20195;&#30721;\&#26032;&#24314;&#25991;&#20214;&#22841;\&#26032;&#24314;%20XLS%20&#24037;&#20316;&#34920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'[缺陷报告-刘栋梁.xlsx]取款'!$B$1</c:f>
              <c:strCache>
                <c:ptCount val="1"/>
                <c:pt idx="0">
                  <c:v>用例个数</c:v>
                </c:pt>
              </c:strCache>
            </c:strRef>
          </c:tx>
          <c:spPr>
            <a:ln w="190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explosion val="4"/>
          <c:dPt>
            <c:idx val="0"/>
            <c:bubble3D val="0"/>
            <c:explosion val="0"/>
            <c:spPr>
              <a:solidFill>
                <a:srgbClr val="6F59FF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explosion val="0"/>
            <c:spPr>
              <a:solidFill>
                <a:srgbClr val="8063FF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explosion val="0"/>
            <c:spPr>
              <a:solidFill>
                <a:srgbClr val="8D6EFF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explosion val="0"/>
            <c:spPr>
              <a:solidFill>
                <a:srgbClr val="9A78FF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4"/>
            <c:bubble3D val="0"/>
            <c:explosion val="0"/>
            <c:spPr>
              <a:solidFill>
                <a:srgbClr val="A582FF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'[缺陷报告-刘栋梁.xlsx]取款'!$A$2:$A$10</c:f>
              <c:strCache>
                <c:ptCount val="9"/>
                <c:pt idx="0">
                  <c:v>注册</c:v>
                </c:pt>
                <c:pt idx="1">
                  <c:v>登录</c:v>
                </c:pt>
                <c:pt idx="2">
                  <c:v>个人信息</c:v>
                </c:pt>
                <c:pt idx="3">
                  <c:v>更改信息</c:v>
                </c:pt>
                <c:pt idx="4">
                  <c:v>退出</c:v>
                </c:pt>
                <c:pt idx="5">
                  <c:v>注销</c:v>
                </c:pt>
                <c:pt idx="6">
                  <c:v>存款</c:v>
                </c:pt>
                <c:pt idx="7">
                  <c:v>取款</c:v>
                </c:pt>
                <c:pt idx="8">
                  <c:v>交易信息</c:v>
                </c:pt>
              </c:strCache>
            </c:strRef>
          </c:cat>
          <c:val>
            <c:numRef>
              <c:f>'[缺陷报告-刘栋梁.xlsx]取款'!$B$2:$B$10</c:f>
              <c:numCache>
                <c:formatCode>General</c:formatCode>
                <c:ptCount val="9"/>
                <c:pt idx="0">
                  <c:v>92</c:v>
                </c:pt>
                <c:pt idx="1">
                  <c:v>25</c:v>
                </c:pt>
                <c:pt idx="2">
                  <c:v>6</c:v>
                </c:pt>
                <c:pt idx="3">
                  <c:v>46</c:v>
                </c:pt>
                <c:pt idx="4">
                  <c:v>1</c:v>
                </c:pt>
                <c:pt idx="5">
                  <c:v>10</c:v>
                </c:pt>
                <c:pt idx="6">
                  <c:v>15</c:v>
                </c:pt>
                <c:pt idx="7">
                  <c:v>22</c:v>
                </c:pt>
                <c:pt idx="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bg1">
            <a:lumMod val="95000"/>
          </a:schemeClr>
        </a:gs>
        <a:gs pos="100000">
          <a:schemeClr val="bg1">
            <a:lumMod val="50000"/>
          </a:schemeClr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BUG</a:t>
            </a:r>
            <a:r>
              <a:rPr altLang="en-US"/>
              <a:t>分析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4967566930063"/>
          <c:y val="0.11587982832618"/>
          <c:w val="0.859700436372214"/>
          <c:h val="0.6920822850377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'[新建 XLS 工作表.xls]Sheet1'!$G$13</c:f>
              <c:strCache>
                <c:ptCount val="1"/>
                <c:pt idx="0">
                  <c:v>致命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'[新建 XLS 工作表.xls]Sheet1'!$F$14:$F$22</c:f>
              <c:strCache>
                <c:ptCount val="9"/>
                <c:pt idx="0">
                  <c:v>注册</c:v>
                </c:pt>
                <c:pt idx="1">
                  <c:v>登录</c:v>
                </c:pt>
                <c:pt idx="2">
                  <c:v>个人信息</c:v>
                </c:pt>
                <c:pt idx="3">
                  <c:v>更改信息</c:v>
                </c:pt>
                <c:pt idx="4">
                  <c:v>退出</c:v>
                </c:pt>
                <c:pt idx="5">
                  <c:v>注销</c:v>
                </c:pt>
                <c:pt idx="6">
                  <c:v>存款</c:v>
                </c:pt>
                <c:pt idx="7">
                  <c:v>取款</c:v>
                </c:pt>
                <c:pt idx="8">
                  <c:v>交易信息</c:v>
                </c:pt>
              </c:strCache>
            </c:strRef>
          </c:cat>
          <c:val>
            <c:numRef>
              <c:f>'[新建 XLS 工作表.xls]Sheet1'!$G$14:$G$22</c:f>
              <c:numCache>
                <c:formatCode>General</c:formatCode>
                <c:ptCount val="9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</c:ser>
        <c:ser>
          <c:idx val="1"/>
          <c:order val="1"/>
          <c:tx>
            <c:strRef>
              <c:f>'[新建 XLS 工作表.xls]Sheet1'!$H$13</c:f>
              <c:strCache>
                <c:ptCount val="1"/>
                <c:pt idx="0">
                  <c:v>严重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'[新建 XLS 工作表.xls]Sheet1'!$F$14:$F$22</c:f>
              <c:strCache>
                <c:ptCount val="9"/>
                <c:pt idx="0">
                  <c:v>注册</c:v>
                </c:pt>
                <c:pt idx="1">
                  <c:v>登录</c:v>
                </c:pt>
                <c:pt idx="2">
                  <c:v>个人信息</c:v>
                </c:pt>
                <c:pt idx="3">
                  <c:v>更改信息</c:v>
                </c:pt>
                <c:pt idx="4">
                  <c:v>退出</c:v>
                </c:pt>
                <c:pt idx="5">
                  <c:v>注销</c:v>
                </c:pt>
                <c:pt idx="6">
                  <c:v>存款</c:v>
                </c:pt>
                <c:pt idx="7">
                  <c:v>取款</c:v>
                </c:pt>
                <c:pt idx="8">
                  <c:v>交易信息</c:v>
                </c:pt>
              </c:strCache>
            </c:strRef>
          </c:cat>
          <c:val>
            <c:numRef>
              <c:f>'[新建 XLS 工作表.xls]Sheet1'!$H$14:$H$22</c:f>
              <c:numCache>
                <c:formatCode>General</c:formatCode>
                <c:ptCount val="9"/>
                <c:pt idx="0">
                  <c:v>4</c:v>
                </c:pt>
                <c:pt idx="1">
                  <c:v>4</c:v>
                </c:pt>
                <c:pt idx="2">
                  <c:v>1</c:v>
                </c:pt>
                <c:pt idx="3">
                  <c:v>9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2</c:v>
                </c:pt>
              </c:numCache>
            </c:numRef>
          </c:val>
        </c:ser>
        <c:ser>
          <c:idx val="2"/>
          <c:order val="2"/>
          <c:tx>
            <c:strRef>
              <c:f>'[新建 XLS 工作表.xls]Sheet1'!$I$13</c:f>
              <c:strCache>
                <c:ptCount val="1"/>
                <c:pt idx="0">
                  <c:v>一般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'[新建 XLS 工作表.xls]Sheet1'!$F$14:$F$22</c:f>
              <c:strCache>
                <c:ptCount val="9"/>
                <c:pt idx="0">
                  <c:v>注册</c:v>
                </c:pt>
                <c:pt idx="1">
                  <c:v>登录</c:v>
                </c:pt>
                <c:pt idx="2">
                  <c:v>个人信息</c:v>
                </c:pt>
                <c:pt idx="3">
                  <c:v>更改信息</c:v>
                </c:pt>
                <c:pt idx="4">
                  <c:v>退出</c:v>
                </c:pt>
                <c:pt idx="5">
                  <c:v>注销</c:v>
                </c:pt>
                <c:pt idx="6">
                  <c:v>存款</c:v>
                </c:pt>
                <c:pt idx="7">
                  <c:v>取款</c:v>
                </c:pt>
                <c:pt idx="8">
                  <c:v>交易信息</c:v>
                </c:pt>
              </c:strCache>
            </c:strRef>
          </c:cat>
          <c:val>
            <c:numRef>
              <c:f>'[新建 XLS 工作表.xls]Sheet1'!$I$14:$I$22</c:f>
              <c:numCache>
                <c:formatCode>General</c:formatCode>
                <c:ptCount val="9"/>
                <c:pt idx="0">
                  <c:v>4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5</c:v>
                </c:pt>
                <c:pt idx="7">
                  <c:v>4</c:v>
                </c:pt>
                <c:pt idx="8">
                  <c:v>0</c:v>
                </c:pt>
              </c:numCache>
            </c:numRef>
          </c:val>
        </c:ser>
        <c:ser>
          <c:idx val="3"/>
          <c:order val="3"/>
          <c:tx>
            <c:strRef>
              <c:f>'[新建 XLS 工作表.xls]Sheet1'!$J$13</c:f>
              <c:strCache>
                <c:ptCount val="1"/>
                <c:pt idx="0">
                  <c:v>建议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'[新建 XLS 工作表.xls]Sheet1'!$F$14:$F$22</c:f>
              <c:strCache>
                <c:ptCount val="9"/>
                <c:pt idx="0">
                  <c:v>注册</c:v>
                </c:pt>
                <c:pt idx="1">
                  <c:v>登录</c:v>
                </c:pt>
                <c:pt idx="2">
                  <c:v>个人信息</c:v>
                </c:pt>
                <c:pt idx="3">
                  <c:v>更改信息</c:v>
                </c:pt>
                <c:pt idx="4">
                  <c:v>退出</c:v>
                </c:pt>
                <c:pt idx="5">
                  <c:v>注销</c:v>
                </c:pt>
                <c:pt idx="6">
                  <c:v>存款</c:v>
                </c:pt>
                <c:pt idx="7">
                  <c:v>取款</c:v>
                </c:pt>
                <c:pt idx="8">
                  <c:v>交易信息</c:v>
                </c:pt>
              </c:strCache>
            </c:strRef>
          </c:cat>
          <c:val>
            <c:numRef>
              <c:f>'[新建 XLS 工作表.xls]Sheet1'!$J$14:$J$22</c:f>
              <c:numCache>
                <c:formatCode>General</c:formatCode>
                <c:ptCount val="9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592239758"/>
        <c:axId val="779232730"/>
      </c:barChart>
      <c:catAx>
        <c:axId val="592239758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79232730"/>
        <c:crosses val="autoZero"/>
        <c:auto val="1"/>
        <c:lblAlgn val="ctr"/>
        <c:lblOffset val="100"/>
        <c:noMultiLvlLbl val="0"/>
      </c:catAx>
      <c:valAx>
        <c:axId val="77923273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9223975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11-09T19:26:19.122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7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71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560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5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765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76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765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76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789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378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19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399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19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813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81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017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01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222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22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42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42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632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63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632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63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5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45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9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15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55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35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560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5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774.xml"/><Relationship Id="rId8" Type="http://schemas.openxmlformats.org/officeDocument/2006/relationships/image" Target="../media/image17.png"/><Relationship Id="rId7" Type="http://schemas.openxmlformats.org/officeDocument/2006/relationships/tags" Target="../tags/tag773.xml"/><Relationship Id="rId6" Type="http://schemas.openxmlformats.org/officeDocument/2006/relationships/image" Target="../media/image21.png"/><Relationship Id="rId5" Type="http://schemas.openxmlformats.org/officeDocument/2006/relationships/tags" Target="../tags/tag772.xml"/><Relationship Id="rId4" Type="http://schemas.openxmlformats.org/officeDocument/2006/relationships/tags" Target="../tags/tag771.xml"/><Relationship Id="rId3" Type="http://schemas.openxmlformats.org/officeDocument/2006/relationships/image" Target="../media/image10.png"/><Relationship Id="rId2" Type="http://schemas.openxmlformats.org/officeDocument/2006/relationships/tags" Target="../tags/tag770.xml"/><Relationship Id="rId16" Type="http://schemas.openxmlformats.org/officeDocument/2006/relationships/tags" Target="../tags/tag781.xml"/><Relationship Id="rId15" Type="http://schemas.openxmlformats.org/officeDocument/2006/relationships/tags" Target="../tags/tag780.xml"/><Relationship Id="rId14" Type="http://schemas.openxmlformats.org/officeDocument/2006/relationships/tags" Target="../tags/tag779.xml"/><Relationship Id="rId13" Type="http://schemas.openxmlformats.org/officeDocument/2006/relationships/tags" Target="../tags/tag778.xml"/><Relationship Id="rId12" Type="http://schemas.openxmlformats.org/officeDocument/2006/relationships/tags" Target="../tags/tag777.xml"/><Relationship Id="rId11" Type="http://schemas.openxmlformats.org/officeDocument/2006/relationships/tags" Target="../tags/tag776.xml"/><Relationship Id="rId10" Type="http://schemas.openxmlformats.org/officeDocument/2006/relationships/tags" Target="../tags/tag775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787.xml"/><Relationship Id="rId8" Type="http://schemas.openxmlformats.org/officeDocument/2006/relationships/tags" Target="../tags/tag786.xml"/><Relationship Id="rId7" Type="http://schemas.openxmlformats.org/officeDocument/2006/relationships/tags" Target="../tags/tag785.xml"/><Relationship Id="rId6" Type="http://schemas.openxmlformats.org/officeDocument/2006/relationships/image" Target="../media/image21.png"/><Relationship Id="rId5" Type="http://schemas.openxmlformats.org/officeDocument/2006/relationships/tags" Target="../tags/tag784.xml"/><Relationship Id="rId4" Type="http://schemas.openxmlformats.org/officeDocument/2006/relationships/tags" Target="../tags/tag783.xml"/><Relationship Id="rId3" Type="http://schemas.openxmlformats.org/officeDocument/2006/relationships/image" Target="../media/image10.png"/><Relationship Id="rId2" Type="http://schemas.openxmlformats.org/officeDocument/2006/relationships/tags" Target="../tags/tag782.xml"/><Relationship Id="rId11" Type="http://schemas.openxmlformats.org/officeDocument/2006/relationships/tags" Target="../tags/tag789.xml"/><Relationship Id="rId10" Type="http://schemas.openxmlformats.org/officeDocument/2006/relationships/tags" Target="../tags/tag788.xml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799.xml"/><Relationship Id="rId7" Type="http://schemas.openxmlformats.org/officeDocument/2006/relationships/image" Target="../media/image3.png"/><Relationship Id="rId6" Type="http://schemas.openxmlformats.org/officeDocument/2006/relationships/tags" Target="../tags/tag798.xml"/><Relationship Id="rId5" Type="http://schemas.openxmlformats.org/officeDocument/2006/relationships/image" Target="../media/image2.png"/><Relationship Id="rId4" Type="http://schemas.openxmlformats.org/officeDocument/2006/relationships/tags" Target="../tags/tag797.xml"/><Relationship Id="rId3" Type="http://schemas.openxmlformats.org/officeDocument/2006/relationships/image" Target="../media/image1.png"/><Relationship Id="rId26" Type="http://schemas.openxmlformats.org/officeDocument/2006/relationships/tags" Target="../tags/tag811.xml"/><Relationship Id="rId25" Type="http://schemas.openxmlformats.org/officeDocument/2006/relationships/tags" Target="../tags/tag810.xml"/><Relationship Id="rId24" Type="http://schemas.openxmlformats.org/officeDocument/2006/relationships/tags" Target="../tags/tag809.xml"/><Relationship Id="rId23" Type="http://schemas.openxmlformats.org/officeDocument/2006/relationships/tags" Target="../tags/tag808.xml"/><Relationship Id="rId22" Type="http://schemas.openxmlformats.org/officeDocument/2006/relationships/tags" Target="../tags/tag807.xml"/><Relationship Id="rId21" Type="http://schemas.openxmlformats.org/officeDocument/2006/relationships/tags" Target="../tags/tag806.xml"/><Relationship Id="rId20" Type="http://schemas.openxmlformats.org/officeDocument/2006/relationships/tags" Target="../tags/tag805.xml"/><Relationship Id="rId2" Type="http://schemas.openxmlformats.org/officeDocument/2006/relationships/tags" Target="../tags/tag796.xml"/><Relationship Id="rId19" Type="http://schemas.openxmlformats.org/officeDocument/2006/relationships/image" Target="../media/image9.png"/><Relationship Id="rId18" Type="http://schemas.openxmlformats.org/officeDocument/2006/relationships/tags" Target="../tags/tag804.xml"/><Relationship Id="rId17" Type="http://schemas.openxmlformats.org/officeDocument/2006/relationships/image" Target="../media/image8.png"/><Relationship Id="rId16" Type="http://schemas.openxmlformats.org/officeDocument/2006/relationships/tags" Target="../tags/tag803.xml"/><Relationship Id="rId15" Type="http://schemas.openxmlformats.org/officeDocument/2006/relationships/image" Target="../media/image7.png"/><Relationship Id="rId14" Type="http://schemas.openxmlformats.org/officeDocument/2006/relationships/tags" Target="../tags/tag802.xml"/><Relationship Id="rId13" Type="http://schemas.openxmlformats.org/officeDocument/2006/relationships/image" Target="../media/image6.png"/><Relationship Id="rId12" Type="http://schemas.openxmlformats.org/officeDocument/2006/relationships/tags" Target="../tags/tag801.xml"/><Relationship Id="rId11" Type="http://schemas.openxmlformats.org/officeDocument/2006/relationships/image" Target="../media/image5.png"/><Relationship Id="rId10" Type="http://schemas.openxmlformats.org/officeDocument/2006/relationships/tags" Target="../tags/tag800.xml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tags" Target="../tags/tag817.xml"/><Relationship Id="rId7" Type="http://schemas.openxmlformats.org/officeDocument/2006/relationships/tags" Target="../tags/tag816.xml"/><Relationship Id="rId6" Type="http://schemas.openxmlformats.org/officeDocument/2006/relationships/tags" Target="../tags/tag815.xml"/><Relationship Id="rId5" Type="http://schemas.openxmlformats.org/officeDocument/2006/relationships/tags" Target="../tags/tag814.xml"/><Relationship Id="rId4" Type="http://schemas.openxmlformats.org/officeDocument/2006/relationships/tags" Target="../tags/tag813.xml"/><Relationship Id="rId3" Type="http://schemas.openxmlformats.org/officeDocument/2006/relationships/image" Target="../media/image10.png"/><Relationship Id="rId2" Type="http://schemas.openxmlformats.org/officeDocument/2006/relationships/tags" Target="../tags/tag812.xml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822.xml"/><Relationship Id="rId8" Type="http://schemas.openxmlformats.org/officeDocument/2006/relationships/tags" Target="../tags/tag821.xml"/><Relationship Id="rId7" Type="http://schemas.openxmlformats.org/officeDocument/2006/relationships/image" Target="../media/image13.png"/><Relationship Id="rId6" Type="http://schemas.openxmlformats.org/officeDocument/2006/relationships/tags" Target="../tags/tag820.xml"/><Relationship Id="rId5" Type="http://schemas.openxmlformats.org/officeDocument/2006/relationships/image" Target="../media/image12.png"/><Relationship Id="rId4" Type="http://schemas.openxmlformats.org/officeDocument/2006/relationships/tags" Target="../tags/tag819.xml"/><Relationship Id="rId3" Type="http://schemas.openxmlformats.org/officeDocument/2006/relationships/image" Target="../media/image11.png"/><Relationship Id="rId2" Type="http://schemas.openxmlformats.org/officeDocument/2006/relationships/tags" Target="../tags/tag818.xml"/><Relationship Id="rId18" Type="http://schemas.openxmlformats.org/officeDocument/2006/relationships/tags" Target="../tags/tag829.xml"/><Relationship Id="rId17" Type="http://schemas.openxmlformats.org/officeDocument/2006/relationships/tags" Target="../tags/tag828.xml"/><Relationship Id="rId16" Type="http://schemas.openxmlformats.org/officeDocument/2006/relationships/tags" Target="../tags/tag827.xml"/><Relationship Id="rId15" Type="http://schemas.openxmlformats.org/officeDocument/2006/relationships/tags" Target="../tags/tag826.xml"/><Relationship Id="rId14" Type="http://schemas.openxmlformats.org/officeDocument/2006/relationships/tags" Target="../tags/tag825.xml"/><Relationship Id="rId13" Type="http://schemas.openxmlformats.org/officeDocument/2006/relationships/tags" Target="../tags/tag824.xml"/><Relationship Id="rId12" Type="http://schemas.openxmlformats.org/officeDocument/2006/relationships/image" Target="../media/image15.png"/><Relationship Id="rId11" Type="http://schemas.openxmlformats.org/officeDocument/2006/relationships/tags" Target="../tags/tag823.xml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836.xml"/><Relationship Id="rId8" Type="http://schemas.openxmlformats.org/officeDocument/2006/relationships/tags" Target="../tags/tag835.xml"/><Relationship Id="rId7" Type="http://schemas.openxmlformats.org/officeDocument/2006/relationships/tags" Target="../tags/tag834.xml"/><Relationship Id="rId6" Type="http://schemas.openxmlformats.org/officeDocument/2006/relationships/tags" Target="../tags/tag833.xml"/><Relationship Id="rId5" Type="http://schemas.openxmlformats.org/officeDocument/2006/relationships/tags" Target="../tags/tag832.xml"/><Relationship Id="rId4" Type="http://schemas.openxmlformats.org/officeDocument/2006/relationships/tags" Target="../tags/tag831.xml"/><Relationship Id="rId3" Type="http://schemas.openxmlformats.org/officeDocument/2006/relationships/image" Target="../media/image10.png"/><Relationship Id="rId2" Type="http://schemas.openxmlformats.org/officeDocument/2006/relationships/tags" Target="../tags/tag830.xml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9" Type="http://schemas.openxmlformats.org/officeDocument/2006/relationships/tags" Target="../tags/tag843.xml"/><Relationship Id="rId8" Type="http://schemas.openxmlformats.org/officeDocument/2006/relationships/tags" Target="../tags/tag842.xml"/><Relationship Id="rId7" Type="http://schemas.openxmlformats.org/officeDocument/2006/relationships/tags" Target="../tags/tag841.xml"/><Relationship Id="rId6" Type="http://schemas.openxmlformats.org/officeDocument/2006/relationships/tags" Target="../tags/tag840.xml"/><Relationship Id="rId5" Type="http://schemas.openxmlformats.org/officeDocument/2006/relationships/tags" Target="../tags/tag839.xml"/><Relationship Id="rId4" Type="http://schemas.openxmlformats.org/officeDocument/2006/relationships/tags" Target="../tags/tag838.xml"/><Relationship Id="rId3" Type="http://schemas.openxmlformats.org/officeDocument/2006/relationships/image" Target="../media/image10.png"/><Relationship Id="rId2" Type="http://schemas.openxmlformats.org/officeDocument/2006/relationships/tags" Target="../tags/tag837.xml"/><Relationship Id="rId11" Type="http://schemas.openxmlformats.org/officeDocument/2006/relationships/tags" Target="../tags/tag845.xml"/><Relationship Id="rId10" Type="http://schemas.openxmlformats.org/officeDocument/2006/relationships/tags" Target="../tags/tag844.xml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tags" Target="../tags/tag850.xml"/><Relationship Id="rId8" Type="http://schemas.openxmlformats.org/officeDocument/2006/relationships/tags" Target="../tags/tag849.xml"/><Relationship Id="rId7" Type="http://schemas.openxmlformats.org/officeDocument/2006/relationships/image" Target="../media/image17.png"/><Relationship Id="rId6" Type="http://schemas.openxmlformats.org/officeDocument/2006/relationships/tags" Target="../tags/tag848.xml"/><Relationship Id="rId5" Type="http://schemas.openxmlformats.org/officeDocument/2006/relationships/image" Target="../media/image16.png"/><Relationship Id="rId4" Type="http://schemas.openxmlformats.org/officeDocument/2006/relationships/tags" Target="../tags/tag847.xml"/><Relationship Id="rId3" Type="http://schemas.openxmlformats.org/officeDocument/2006/relationships/image" Target="../media/image11.png"/><Relationship Id="rId2" Type="http://schemas.openxmlformats.org/officeDocument/2006/relationships/tags" Target="../tags/tag846.xml"/><Relationship Id="rId11" Type="http://schemas.openxmlformats.org/officeDocument/2006/relationships/tags" Target="../tags/tag852.xml"/><Relationship Id="rId10" Type="http://schemas.openxmlformats.org/officeDocument/2006/relationships/tags" Target="../tags/tag851.xml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tags" Target="../tags/tag855.xml"/><Relationship Id="rId3" Type="http://schemas.openxmlformats.org/officeDocument/2006/relationships/tags" Target="../tags/tag854.xml"/><Relationship Id="rId2" Type="http://schemas.openxmlformats.org/officeDocument/2006/relationships/tags" Target="../tags/tag853.xml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tags" Target="../tags/tag862.xml"/><Relationship Id="rId8" Type="http://schemas.openxmlformats.org/officeDocument/2006/relationships/tags" Target="../tags/tag861.xml"/><Relationship Id="rId7" Type="http://schemas.openxmlformats.org/officeDocument/2006/relationships/tags" Target="../tags/tag860.xml"/><Relationship Id="rId6" Type="http://schemas.openxmlformats.org/officeDocument/2006/relationships/tags" Target="../tags/tag859.xml"/><Relationship Id="rId5" Type="http://schemas.openxmlformats.org/officeDocument/2006/relationships/tags" Target="../tags/tag858.xml"/><Relationship Id="rId4" Type="http://schemas.openxmlformats.org/officeDocument/2006/relationships/tags" Target="../tags/tag857.xml"/><Relationship Id="rId3" Type="http://schemas.openxmlformats.org/officeDocument/2006/relationships/image" Target="../media/image10.png"/><Relationship Id="rId2" Type="http://schemas.openxmlformats.org/officeDocument/2006/relationships/tags" Target="../tags/tag856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tags" Target="../tags/tag868.xml"/><Relationship Id="rId7" Type="http://schemas.openxmlformats.org/officeDocument/2006/relationships/tags" Target="../tags/tag867.xml"/><Relationship Id="rId6" Type="http://schemas.openxmlformats.org/officeDocument/2006/relationships/tags" Target="../tags/tag866.xml"/><Relationship Id="rId5" Type="http://schemas.openxmlformats.org/officeDocument/2006/relationships/tags" Target="../tags/tag865.xml"/><Relationship Id="rId4" Type="http://schemas.openxmlformats.org/officeDocument/2006/relationships/tags" Target="../tags/tag864.xml"/><Relationship Id="rId3" Type="http://schemas.openxmlformats.org/officeDocument/2006/relationships/image" Target="../media/image10.png"/><Relationship Id="rId2" Type="http://schemas.openxmlformats.org/officeDocument/2006/relationships/tags" Target="../tags/tag863.xm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7" Type="http://schemas.openxmlformats.org/officeDocument/2006/relationships/tags" Target="../tags/tag873.xml"/><Relationship Id="rId6" Type="http://schemas.openxmlformats.org/officeDocument/2006/relationships/tags" Target="../tags/tag872.xml"/><Relationship Id="rId5" Type="http://schemas.openxmlformats.org/officeDocument/2006/relationships/tags" Target="../tags/tag871.xml"/><Relationship Id="rId4" Type="http://schemas.openxmlformats.org/officeDocument/2006/relationships/tags" Target="../tags/tag870.xml"/><Relationship Id="rId3" Type="http://schemas.openxmlformats.org/officeDocument/2006/relationships/image" Target="../media/image10.png"/><Relationship Id="rId2" Type="http://schemas.openxmlformats.org/officeDocument/2006/relationships/tags" Target="../tags/tag869.xml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tags" Target="../tags/tag878.xml"/><Relationship Id="rId8" Type="http://schemas.openxmlformats.org/officeDocument/2006/relationships/image" Target="../media/image19.png"/><Relationship Id="rId7" Type="http://schemas.openxmlformats.org/officeDocument/2006/relationships/tags" Target="../tags/tag877.xml"/><Relationship Id="rId6" Type="http://schemas.openxmlformats.org/officeDocument/2006/relationships/image" Target="../media/image18.png"/><Relationship Id="rId5" Type="http://schemas.openxmlformats.org/officeDocument/2006/relationships/tags" Target="../tags/tag876.xml"/><Relationship Id="rId4" Type="http://schemas.openxmlformats.org/officeDocument/2006/relationships/tags" Target="../tags/tag875.xml"/><Relationship Id="rId3" Type="http://schemas.openxmlformats.org/officeDocument/2006/relationships/image" Target="../media/image11.png"/><Relationship Id="rId2" Type="http://schemas.openxmlformats.org/officeDocument/2006/relationships/tags" Target="../tags/tag874.xml"/><Relationship Id="rId19" Type="http://schemas.openxmlformats.org/officeDocument/2006/relationships/tags" Target="../tags/tag886.xml"/><Relationship Id="rId18" Type="http://schemas.openxmlformats.org/officeDocument/2006/relationships/tags" Target="../tags/tag885.xml"/><Relationship Id="rId17" Type="http://schemas.openxmlformats.org/officeDocument/2006/relationships/tags" Target="../tags/tag884.xml"/><Relationship Id="rId16" Type="http://schemas.openxmlformats.org/officeDocument/2006/relationships/tags" Target="../tags/tag883.xml"/><Relationship Id="rId15" Type="http://schemas.openxmlformats.org/officeDocument/2006/relationships/tags" Target="../tags/tag882.xml"/><Relationship Id="rId14" Type="http://schemas.openxmlformats.org/officeDocument/2006/relationships/tags" Target="../tags/tag881.xml"/><Relationship Id="rId13" Type="http://schemas.openxmlformats.org/officeDocument/2006/relationships/tags" Target="../tags/tag880.xml"/><Relationship Id="rId12" Type="http://schemas.openxmlformats.org/officeDocument/2006/relationships/image" Target="../media/image17.png"/><Relationship Id="rId11" Type="http://schemas.openxmlformats.org/officeDocument/2006/relationships/tags" Target="../tags/tag879.xml"/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tags" Target="../tags/tag891.xml"/><Relationship Id="rId8" Type="http://schemas.openxmlformats.org/officeDocument/2006/relationships/tags" Target="../tags/tag890.xml"/><Relationship Id="rId7" Type="http://schemas.openxmlformats.org/officeDocument/2006/relationships/image" Target="../media/image17.png"/><Relationship Id="rId6" Type="http://schemas.openxmlformats.org/officeDocument/2006/relationships/tags" Target="../tags/tag889.xml"/><Relationship Id="rId5" Type="http://schemas.openxmlformats.org/officeDocument/2006/relationships/image" Target="../media/image21.png"/><Relationship Id="rId4" Type="http://schemas.openxmlformats.org/officeDocument/2006/relationships/tags" Target="../tags/tag888.xml"/><Relationship Id="rId3" Type="http://schemas.openxmlformats.org/officeDocument/2006/relationships/image" Target="../media/image10.png"/><Relationship Id="rId2" Type="http://schemas.openxmlformats.org/officeDocument/2006/relationships/tags" Target="../tags/tag887.xml"/><Relationship Id="rId11" Type="http://schemas.openxmlformats.org/officeDocument/2006/relationships/tags" Target="../tags/tag893.xml"/><Relationship Id="rId10" Type="http://schemas.openxmlformats.org/officeDocument/2006/relationships/tags" Target="../tags/tag892.xml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899.xml"/><Relationship Id="rId8" Type="http://schemas.openxmlformats.org/officeDocument/2006/relationships/tags" Target="../tags/tag898.xml"/><Relationship Id="rId7" Type="http://schemas.openxmlformats.org/officeDocument/2006/relationships/tags" Target="../tags/tag897.xml"/><Relationship Id="rId6" Type="http://schemas.openxmlformats.org/officeDocument/2006/relationships/image" Target="../media/image17.png"/><Relationship Id="rId5" Type="http://schemas.openxmlformats.org/officeDocument/2006/relationships/tags" Target="../tags/tag896.xml"/><Relationship Id="rId4" Type="http://schemas.openxmlformats.org/officeDocument/2006/relationships/image" Target="../media/image21.png"/><Relationship Id="rId3" Type="http://schemas.openxmlformats.org/officeDocument/2006/relationships/tags" Target="../tags/tag895.xml"/><Relationship Id="rId2" Type="http://schemas.openxmlformats.org/officeDocument/2006/relationships/tags" Target="../tags/tag894.xml"/><Relationship Id="rId11" Type="http://schemas.openxmlformats.org/officeDocument/2006/relationships/tags" Target="../tags/tag901.xml"/><Relationship Id="rId10" Type="http://schemas.openxmlformats.org/officeDocument/2006/relationships/tags" Target="../tags/tag900.xml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tags" Target="../tags/tag907.xml"/><Relationship Id="rId8" Type="http://schemas.openxmlformats.org/officeDocument/2006/relationships/tags" Target="../tags/tag906.xml"/><Relationship Id="rId7" Type="http://schemas.openxmlformats.org/officeDocument/2006/relationships/tags" Target="../tags/tag905.xml"/><Relationship Id="rId6" Type="http://schemas.openxmlformats.org/officeDocument/2006/relationships/image" Target="../media/image17.png"/><Relationship Id="rId5" Type="http://schemas.openxmlformats.org/officeDocument/2006/relationships/tags" Target="../tags/tag904.xml"/><Relationship Id="rId4" Type="http://schemas.openxmlformats.org/officeDocument/2006/relationships/tags" Target="../tags/tag903.xml"/><Relationship Id="rId3" Type="http://schemas.openxmlformats.org/officeDocument/2006/relationships/image" Target="../media/image10.png"/><Relationship Id="rId2" Type="http://schemas.openxmlformats.org/officeDocument/2006/relationships/tags" Target="../tags/tag902.xml"/><Relationship Id="rId12" Type="http://schemas.openxmlformats.org/officeDocument/2006/relationships/tags" Target="../tags/tag910.xml"/><Relationship Id="rId11" Type="http://schemas.openxmlformats.org/officeDocument/2006/relationships/tags" Target="../tags/tag909.xml"/><Relationship Id="rId10" Type="http://schemas.openxmlformats.org/officeDocument/2006/relationships/tags" Target="../tags/tag908.xml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tags" Target="../tags/tag916.xml"/><Relationship Id="rId8" Type="http://schemas.openxmlformats.org/officeDocument/2006/relationships/tags" Target="../tags/tag915.xml"/><Relationship Id="rId7" Type="http://schemas.openxmlformats.org/officeDocument/2006/relationships/tags" Target="../tags/tag914.xml"/><Relationship Id="rId6" Type="http://schemas.openxmlformats.org/officeDocument/2006/relationships/image" Target="../media/image21.png"/><Relationship Id="rId5" Type="http://schemas.openxmlformats.org/officeDocument/2006/relationships/tags" Target="../tags/tag913.xml"/><Relationship Id="rId4" Type="http://schemas.openxmlformats.org/officeDocument/2006/relationships/tags" Target="../tags/tag912.xml"/><Relationship Id="rId3" Type="http://schemas.openxmlformats.org/officeDocument/2006/relationships/image" Target="../media/image10.png"/><Relationship Id="rId2" Type="http://schemas.openxmlformats.org/officeDocument/2006/relationships/tags" Target="../tags/tag911.xml"/><Relationship Id="rId12" Type="http://schemas.openxmlformats.org/officeDocument/2006/relationships/tags" Target="../tags/tag919.xml"/><Relationship Id="rId11" Type="http://schemas.openxmlformats.org/officeDocument/2006/relationships/tags" Target="../tags/tag918.xml"/><Relationship Id="rId10" Type="http://schemas.openxmlformats.org/officeDocument/2006/relationships/tags" Target="../tags/tag917.xml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tags" Target="../tags/tag925.xml"/><Relationship Id="rId8" Type="http://schemas.openxmlformats.org/officeDocument/2006/relationships/tags" Target="../tags/tag924.xml"/><Relationship Id="rId7" Type="http://schemas.openxmlformats.org/officeDocument/2006/relationships/tags" Target="../tags/tag923.xml"/><Relationship Id="rId6" Type="http://schemas.openxmlformats.org/officeDocument/2006/relationships/image" Target="../media/image17.png"/><Relationship Id="rId5" Type="http://schemas.openxmlformats.org/officeDocument/2006/relationships/tags" Target="../tags/tag922.xml"/><Relationship Id="rId4" Type="http://schemas.openxmlformats.org/officeDocument/2006/relationships/tags" Target="../tags/tag921.xml"/><Relationship Id="rId3" Type="http://schemas.openxmlformats.org/officeDocument/2006/relationships/image" Target="../media/image10.png"/><Relationship Id="rId2" Type="http://schemas.openxmlformats.org/officeDocument/2006/relationships/tags" Target="../tags/tag920.xml"/><Relationship Id="rId12" Type="http://schemas.openxmlformats.org/officeDocument/2006/relationships/tags" Target="../tags/tag928.xml"/><Relationship Id="rId11" Type="http://schemas.openxmlformats.org/officeDocument/2006/relationships/tags" Target="../tags/tag927.xml"/><Relationship Id="rId10" Type="http://schemas.openxmlformats.org/officeDocument/2006/relationships/tags" Target="../tags/tag926.xml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tags" Target="../tags/tag933.xml"/><Relationship Id="rId8" Type="http://schemas.openxmlformats.org/officeDocument/2006/relationships/image" Target="../media/image17.png"/><Relationship Id="rId7" Type="http://schemas.openxmlformats.org/officeDocument/2006/relationships/tags" Target="../tags/tag932.xml"/><Relationship Id="rId6" Type="http://schemas.openxmlformats.org/officeDocument/2006/relationships/image" Target="../media/image21.png"/><Relationship Id="rId5" Type="http://schemas.openxmlformats.org/officeDocument/2006/relationships/tags" Target="../tags/tag931.xml"/><Relationship Id="rId4" Type="http://schemas.openxmlformats.org/officeDocument/2006/relationships/tags" Target="../tags/tag930.xml"/><Relationship Id="rId3" Type="http://schemas.openxmlformats.org/officeDocument/2006/relationships/image" Target="../media/image10.png"/><Relationship Id="rId2" Type="http://schemas.openxmlformats.org/officeDocument/2006/relationships/tags" Target="../tags/tag929.xml"/><Relationship Id="rId16" Type="http://schemas.openxmlformats.org/officeDocument/2006/relationships/tags" Target="../tags/tag940.xml"/><Relationship Id="rId15" Type="http://schemas.openxmlformats.org/officeDocument/2006/relationships/tags" Target="../tags/tag939.xml"/><Relationship Id="rId14" Type="http://schemas.openxmlformats.org/officeDocument/2006/relationships/tags" Target="../tags/tag938.xml"/><Relationship Id="rId13" Type="http://schemas.openxmlformats.org/officeDocument/2006/relationships/tags" Target="../tags/tag937.xml"/><Relationship Id="rId12" Type="http://schemas.openxmlformats.org/officeDocument/2006/relationships/tags" Target="../tags/tag936.xml"/><Relationship Id="rId11" Type="http://schemas.openxmlformats.org/officeDocument/2006/relationships/tags" Target="../tags/tag935.xml"/><Relationship Id="rId10" Type="http://schemas.openxmlformats.org/officeDocument/2006/relationships/tags" Target="../tags/tag934.xml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tags" Target="../tags/tag946.xml"/><Relationship Id="rId8" Type="http://schemas.openxmlformats.org/officeDocument/2006/relationships/tags" Target="../tags/tag945.xml"/><Relationship Id="rId7" Type="http://schemas.openxmlformats.org/officeDocument/2006/relationships/tags" Target="../tags/tag944.xml"/><Relationship Id="rId6" Type="http://schemas.openxmlformats.org/officeDocument/2006/relationships/image" Target="../media/image21.png"/><Relationship Id="rId5" Type="http://schemas.openxmlformats.org/officeDocument/2006/relationships/tags" Target="../tags/tag943.xml"/><Relationship Id="rId4" Type="http://schemas.openxmlformats.org/officeDocument/2006/relationships/tags" Target="../tags/tag942.xml"/><Relationship Id="rId3" Type="http://schemas.openxmlformats.org/officeDocument/2006/relationships/image" Target="../media/image10.png"/><Relationship Id="rId2" Type="http://schemas.openxmlformats.org/officeDocument/2006/relationships/tags" Target="../tags/tag941.xml"/><Relationship Id="rId11" Type="http://schemas.openxmlformats.org/officeDocument/2006/relationships/tags" Target="../tags/tag948.xml"/><Relationship Id="rId10" Type="http://schemas.openxmlformats.org/officeDocument/2006/relationships/tags" Target="../tags/tag947.xml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tags" Target="../tags/tag14.xml"/><Relationship Id="rId23" Type="http://schemas.openxmlformats.org/officeDocument/2006/relationships/tags" Target="../tags/tag13.xml"/><Relationship Id="rId22" Type="http://schemas.openxmlformats.org/officeDocument/2006/relationships/tags" Target="../tags/tag12.xml"/><Relationship Id="rId21" Type="http://schemas.openxmlformats.org/officeDocument/2006/relationships/tags" Target="../tags/tag11.xml"/><Relationship Id="rId20" Type="http://schemas.openxmlformats.org/officeDocument/2006/relationships/tags" Target="../tags/tag10.xml"/><Relationship Id="rId2" Type="http://schemas.openxmlformats.org/officeDocument/2006/relationships/tags" Target="../tags/tag1.xml"/><Relationship Id="rId19" Type="http://schemas.openxmlformats.org/officeDocument/2006/relationships/image" Target="../media/image9.png"/><Relationship Id="rId18" Type="http://schemas.openxmlformats.org/officeDocument/2006/relationships/tags" Target="../tags/tag9.xml"/><Relationship Id="rId17" Type="http://schemas.openxmlformats.org/officeDocument/2006/relationships/image" Target="../media/image8.png"/><Relationship Id="rId16" Type="http://schemas.openxmlformats.org/officeDocument/2006/relationships/tags" Target="../tags/tag8.xml"/><Relationship Id="rId15" Type="http://schemas.openxmlformats.org/officeDocument/2006/relationships/image" Target="../media/image7.png"/><Relationship Id="rId14" Type="http://schemas.openxmlformats.org/officeDocument/2006/relationships/tags" Target="../tags/tag7.xml"/><Relationship Id="rId13" Type="http://schemas.openxmlformats.org/officeDocument/2006/relationships/image" Target="../media/image6.png"/><Relationship Id="rId12" Type="http://schemas.openxmlformats.org/officeDocument/2006/relationships/tags" Target="../tags/tag6.xml"/><Relationship Id="rId11" Type="http://schemas.openxmlformats.org/officeDocument/2006/relationships/image" Target="../media/image5.png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958.xml"/><Relationship Id="rId7" Type="http://schemas.openxmlformats.org/officeDocument/2006/relationships/image" Target="../media/image3.png"/><Relationship Id="rId6" Type="http://schemas.openxmlformats.org/officeDocument/2006/relationships/tags" Target="../tags/tag957.xml"/><Relationship Id="rId5" Type="http://schemas.openxmlformats.org/officeDocument/2006/relationships/image" Target="../media/image2.png"/><Relationship Id="rId4" Type="http://schemas.openxmlformats.org/officeDocument/2006/relationships/tags" Target="../tags/tag956.xml"/><Relationship Id="rId3" Type="http://schemas.openxmlformats.org/officeDocument/2006/relationships/image" Target="../media/image1.png"/><Relationship Id="rId26" Type="http://schemas.openxmlformats.org/officeDocument/2006/relationships/tags" Target="../tags/tag970.xml"/><Relationship Id="rId25" Type="http://schemas.openxmlformats.org/officeDocument/2006/relationships/tags" Target="../tags/tag969.xml"/><Relationship Id="rId24" Type="http://schemas.openxmlformats.org/officeDocument/2006/relationships/tags" Target="../tags/tag968.xml"/><Relationship Id="rId23" Type="http://schemas.openxmlformats.org/officeDocument/2006/relationships/tags" Target="../tags/tag967.xml"/><Relationship Id="rId22" Type="http://schemas.openxmlformats.org/officeDocument/2006/relationships/tags" Target="../tags/tag966.xml"/><Relationship Id="rId21" Type="http://schemas.openxmlformats.org/officeDocument/2006/relationships/tags" Target="../tags/tag965.xml"/><Relationship Id="rId20" Type="http://schemas.openxmlformats.org/officeDocument/2006/relationships/tags" Target="../tags/tag964.xml"/><Relationship Id="rId2" Type="http://schemas.openxmlformats.org/officeDocument/2006/relationships/tags" Target="../tags/tag955.xml"/><Relationship Id="rId19" Type="http://schemas.openxmlformats.org/officeDocument/2006/relationships/image" Target="../media/image9.png"/><Relationship Id="rId18" Type="http://schemas.openxmlformats.org/officeDocument/2006/relationships/tags" Target="../tags/tag963.xml"/><Relationship Id="rId17" Type="http://schemas.openxmlformats.org/officeDocument/2006/relationships/image" Target="../media/image8.png"/><Relationship Id="rId16" Type="http://schemas.openxmlformats.org/officeDocument/2006/relationships/tags" Target="../tags/tag962.xml"/><Relationship Id="rId15" Type="http://schemas.openxmlformats.org/officeDocument/2006/relationships/image" Target="../media/image7.png"/><Relationship Id="rId14" Type="http://schemas.openxmlformats.org/officeDocument/2006/relationships/tags" Target="../tags/tag961.xml"/><Relationship Id="rId13" Type="http://schemas.openxmlformats.org/officeDocument/2006/relationships/image" Target="../media/image6.png"/><Relationship Id="rId12" Type="http://schemas.openxmlformats.org/officeDocument/2006/relationships/tags" Target="../tags/tag960.xml"/><Relationship Id="rId11" Type="http://schemas.openxmlformats.org/officeDocument/2006/relationships/image" Target="../media/image5.png"/><Relationship Id="rId10" Type="http://schemas.openxmlformats.org/officeDocument/2006/relationships/tags" Target="../tags/tag959.xml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tags" Target="../tags/tag976.xml"/><Relationship Id="rId7" Type="http://schemas.openxmlformats.org/officeDocument/2006/relationships/tags" Target="../tags/tag975.xml"/><Relationship Id="rId6" Type="http://schemas.openxmlformats.org/officeDocument/2006/relationships/tags" Target="../tags/tag974.xml"/><Relationship Id="rId5" Type="http://schemas.openxmlformats.org/officeDocument/2006/relationships/tags" Target="../tags/tag973.xml"/><Relationship Id="rId4" Type="http://schemas.openxmlformats.org/officeDocument/2006/relationships/tags" Target="../tags/tag972.xml"/><Relationship Id="rId3" Type="http://schemas.openxmlformats.org/officeDocument/2006/relationships/image" Target="../media/image10.png"/><Relationship Id="rId2" Type="http://schemas.openxmlformats.org/officeDocument/2006/relationships/tags" Target="../tags/tag971.xml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tags" Target="../tags/tag981.xml"/><Relationship Id="rId8" Type="http://schemas.openxmlformats.org/officeDocument/2006/relationships/tags" Target="../tags/tag980.xml"/><Relationship Id="rId7" Type="http://schemas.openxmlformats.org/officeDocument/2006/relationships/image" Target="../media/image13.png"/><Relationship Id="rId6" Type="http://schemas.openxmlformats.org/officeDocument/2006/relationships/tags" Target="../tags/tag979.xml"/><Relationship Id="rId5" Type="http://schemas.openxmlformats.org/officeDocument/2006/relationships/image" Target="../media/image12.png"/><Relationship Id="rId4" Type="http://schemas.openxmlformats.org/officeDocument/2006/relationships/tags" Target="../tags/tag978.xml"/><Relationship Id="rId3" Type="http://schemas.openxmlformats.org/officeDocument/2006/relationships/image" Target="../media/image11.png"/><Relationship Id="rId2" Type="http://schemas.openxmlformats.org/officeDocument/2006/relationships/tags" Target="../tags/tag977.xml"/><Relationship Id="rId18" Type="http://schemas.openxmlformats.org/officeDocument/2006/relationships/tags" Target="../tags/tag988.xml"/><Relationship Id="rId17" Type="http://schemas.openxmlformats.org/officeDocument/2006/relationships/tags" Target="../tags/tag987.xml"/><Relationship Id="rId16" Type="http://schemas.openxmlformats.org/officeDocument/2006/relationships/tags" Target="../tags/tag986.xml"/><Relationship Id="rId15" Type="http://schemas.openxmlformats.org/officeDocument/2006/relationships/tags" Target="../tags/tag985.xml"/><Relationship Id="rId14" Type="http://schemas.openxmlformats.org/officeDocument/2006/relationships/tags" Target="../tags/tag984.xml"/><Relationship Id="rId13" Type="http://schemas.openxmlformats.org/officeDocument/2006/relationships/tags" Target="../tags/tag983.xml"/><Relationship Id="rId12" Type="http://schemas.openxmlformats.org/officeDocument/2006/relationships/image" Target="../media/image15.png"/><Relationship Id="rId11" Type="http://schemas.openxmlformats.org/officeDocument/2006/relationships/tags" Target="../tags/tag982.xml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tags" Target="../tags/tag995.xml"/><Relationship Id="rId8" Type="http://schemas.openxmlformats.org/officeDocument/2006/relationships/tags" Target="../tags/tag994.xml"/><Relationship Id="rId7" Type="http://schemas.openxmlformats.org/officeDocument/2006/relationships/tags" Target="../tags/tag993.xml"/><Relationship Id="rId6" Type="http://schemas.openxmlformats.org/officeDocument/2006/relationships/tags" Target="../tags/tag992.xml"/><Relationship Id="rId5" Type="http://schemas.openxmlformats.org/officeDocument/2006/relationships/tags" Target="../tags/tag991.xml"/><Relationship Id="rId4" Type="http://schemas.openxmlformats.org/officeDocument/2006/relationships/tags" Target="../tags/tag990.xml"/><Relationship Id="rId3" Type="http://schemas.openxmlformats.org/officeDocument/2006/relationships/image" Target="../media/image10.png"/><Relationship Id="rId2" Type="http://schemas.openxmlformats.org/officeDocument/2006/relationships/tags" Target="../tags/tag989.xml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tags" Target="../tags/tag1002.xml"/><Relationship Id="rId8" Type="http://schemas.openxmlformats.org/officeDocument/2006/relationships/tags" Target="../tags/tag1001.xml"/><Relationship Id="rId7" Type="http://schemas.openxmlformats.org/officeDocument/2006/relationships/tags" Target="../tags/tag1000.xml"/><Relationship Id="rId6" Type="http://schemas.openxmlformats.org/officeDocument/2006/relationships/tags" Target="../tags/tag999.xml"/><Relationship Id="rId5" Type="http://schemas.openxmlformats.org/officeDocument/2006/relationships/tags" Target="../tags/tag998.xml"/><Relationship Id="rId4" Type="http://schemas.openxmlformats.org/officeDocument/2006/relationships/tags" Target="../tags/tag997.xml"/><Relationship Id="rId3" Type="http://schemas.openxmlformats.org/officeDocument/2006/relationships/image" Target="../media/image10.png"/><Relationship Id="rId2" Type="http://schemas.openxmlformats.org/officeDocument/2006/relationships/tags" Target="../tags/tag996.xml"/><Relationship Id="rId11" Type="http://schemas.openxmlformats.org/officeDocument/2006/relationships/tags" Target="../tags/tag1004.xml"/><Relationship Id="rId10" Type="http://schemas.openxmlformats.org/officeDocument/2006/relationships/tags" Target="../tags/tag1003.xml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tags" Target="../tags/tag1009.xml"/><Relationship Id="rId8" Type="http://schemas.openxmlformats.org/officeDocument/2006/relationships/tags" Target="../tags/tag1008.xml"/><Relationship Id="rId7" Type="http://schemas.openxmlformats.org/officeDocument/2006/relationships/image" Target="../media/image17.png"/><Relationship Id="rId6" Type="http://schemas.openxmlformats.org/officeDocument/2006/relationships/tags" Target="../tags/tag1007.xml"/><Relationship Id="rId5" Type="http://schemas.openxmlformats.org/officeDocument/2006/relationships/image" Target="../media/image16.png"/><Relationship Id="rId4" Type="http://schemas.openxmlformats.org/officeDocument/2006/relationships/tags" Target="../tags/tag1006.xml"/><Relationship Id="rId3" Type="http://schemas.openxmlformats.org/officeDocument/2006/relationships/image" Target="../media/image11.png"/><Relationship Id="rId2" Type="http://schemas.openxmlformats.org/officeDocument/2006/relationships/tags" Target="../tags/tag1005.xml"/><Relationship Id="rId11" Type="http://schemas.openxmlformats.org/officeDocument/2006/relationships/tags" Target="../tags/tag1011.xml"/><Relationship Id="rId10" Type="http://schemas.openxmlformats.org/officeDocument/2006/relationships/tags" Target="../tags/tag1010.xml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tags" Target="../tags/tag1014.xml"/><Relationship Id="rId3" Type="http://schemas.openxmlformats.org/officeDocument/2006/relationships/tags" Target="../tags/tag1013.xml"/><Relationship Id="rId2" Type="http://schemas.openxmlformats.org/officeDocument/2006/relationships/tags" Target="../tags/tag1012.xml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9" Type="http://schemas.openxmlformats.org/officeDocument/2006/relationships/tags" Target="../tags/tag1021.xml"/><Relationship Id="rId8" Type="http://schemas.openxmlformats.org/officeDocument/2006/relationships/tags" Target="../tags/tag1020.xml"/><Relationship Id="rId7" Type="http://schemas.openxmlformats.org/officeDocument/2006/relationships/tags" Target="../tags/tag1019.xml"/><Relationship Id="rId6" Type="http://schemas.openxmlformats.org/officeDocument/2006/relationships/tags" Target="../tags/tag1018.xml"/><Relationship Id="rId5" Type="http://schemas.openxmlformats.org/officeDocument/2006/relationships/tags" Target="../tags/tag1017.xml"/><Relationship Id="rId4" Type="http://schemas.openxmlformats.org/officeDocument/2006/relationships/tags" Target="../tags/tag1016.xml"/><Relationship Id="rId3" Type="http://schemas.openxmlformats.org/officeDocument/2006/relationships/image" Target="../media/image10.png"/><Relationship Id="rId2" Type="http://schemas.openxmlformats.org/officeDocument/2006/relationships/tags" Target="../tags/tag1015.xml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tags" Target="../tags/tag1027.xml"/><Relationship Id="rId7" Type="http://schemas.openxmlformats.org/officeDocument/2006/relationships/tags" Target="../tags/tag1026.xml"/><Relationship Id="rId6" Type="http://schemas.openxmlformats.org/officeDocument/2006/relationships/tags" Target="../tags/tag1025.xml"/><Relationship Id="rId5" Type="http://schemas.openxmlformats.org/officeDocument/2006/relationships/tags" Target="../tags/tag1024.xml"/><Relationship Id="rId4" Type="http://schemas.openxmlformats.org/officeDocument/2006/relationships/tags" Target="../tags/tag1023.xml"/><Relationship Id="rId3" Type="http://schemas.openxmlformats.org/officeDocument/2006/relationships/image" Target="../media/image10.png"/><Relationship Id="rId2" Type="http://schemas.openxmlformats.org/officeDocument/2006/relationships/tags" Target="../tags/tag1022.xml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7" Type="http://schemas.openxmlformats.org/officeDocument/2006/relationships/tags" Target="../tags/tag1032.xml"/><Relationship Id="rId6" Type="http://schemas.openxmlformats.org/officeDocument/2006/relationships/tags" Target="../tags/tag1031.xml"/><Relationship Id="rId5" Type="http://schemas.openxmlformats.org/officeDocument/2006/relationships/tags" Target="../tags/tag1030.xml"/><Relationship Id="rId4" Type="http://schemas.openxmlformats.org/officeDocument/2006/relationships/tags" Target="../tags/tag1029.xml"/><Relationship Id="rId3" Type="http://schemas.openxmlformats.org/officeDocument/2006/relationships/image" Target="../media/image10.png"/><Relationship Id="rId2" Type="http://schemas.openxmlformats.org/officeDocument/2006/relationships/tags" Target="../tags/tag1028.xml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0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9" Type="http://schemas.openxmlformats.org/officeDocument/2006/relationships/tags" Target="../tags/tag1037.xml"/><Relationship Id="rId8" Type="http://schemas.openxmlformats.org/officeDocument/2006/relationships/image" Target="../media/image19.png"/><Relationship Id="rId7" Type="http://schemas.openxmlformats.org/officeDocument/2006/relationships/tags" Target="../tags/tag1036.xml"/><Relationship Id="rId6" Type="http://schemas.openxmlformats.org/officeDocument/2006/relationships/image" Target="../media/image18.png"/><Relationship Id="rId5" Type="http://schemas.openxmlformats.org/officeDocument/2006/relationships/tags" Target="../tags/tag1035.xml"/><Relationship Id="rId4" Type="http://schemas.openxmlformats.org/officeDocument/2006/relationships/tags" Target="../tags/tag1034.xml"/><Relationship Id="rId3" Type="http://schemas.openxmlformats.org/officeDocument/2006/relationships/image" Target="../media/image11.png"/><Relationship Id="rId2" Type="http://schemas.openxmlformats.org/officeDocument/2006/relationships/tags" Target="../tags/tag1033.xml"/><Relationship Id="rId19" Type="http://schemas.openxmlformats.org/officeDocument/2006/relationships/tags" Target="../tags/tag1045.xml"/><Relationship Id="rId18" Type="http://schemas.openxmlformats.org/officeDocument/2006/relationships/tags" Target="../tags/tag1044.xml"/><Relationship Id="rId17" Type="http://schemas.openxmlformats.org/officeDocument/2006/relationships/tags" Target="../tags/tag1043.xml"/><Relationship Id="rId16" Type="http://schemas.openxmlformats.org/officeDocument/2006/relationships/tags" Target="../tags/tag1042.xml"/><Relationship Id="rId15" Type="http://schemas.openxmlformats.org/officeDocument/2006/relationships/tags" Target="../tags/tag1041.xml"/><Relationship Id="rId14" Type="http://schemas.openxmlformats.org/officeDocument/2006/relationships/tags" Target="../tags/tag1040.xml"/><Relationship Id="rId13" Type="http://schemas.openxmlformats.org/officeDocument/2006/relationships/tags" Target="../tags/tag1039.xml"/><Relationship Id="rId12" Type="http://schemas.openxmlformats.org/officeDocument/2006/relationships/image" Target="../media/image17.png"/><Relationship Id="rId11" Type="http://schemas.openxmlformats.org/officeDocument/2006/relationships/tags" Target="../tags/tag1038.xml"/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9" Type="http://schemas.openxmlformats.org/officeDocument/2006/relationships/tags" Target="../tags/tag1050.xml"/><Relationship Id="rId8" Type="http://schemas.openxmlformats.org/officeDocument/2006/relationships/tags" Target="../tags/tag1049.xml"/><Relationship Id="rId7" Type="http://schemas.openxmlformats.org/officeDocument/2006/relationships/image" Target="../media/image17.png"/><Relationship Id="rId6" Type="http://schemas.openxmlformats.org/officeDocument/2006/relationships/tags" Target="../tags/tag1048.xml"/><Relationship Id="rId5" Type="http://schemas.openxmlformats.org/officeDocument/2006/relationships/image" Target="../media/image21.png"/><Relationship Id="rId4" Type="http://schemas.openxmlformats.org/officeDocument/2006/relationships/tags" Target="../tags/tag1047.xml"/><Relationship Id="rId3" Type="http://schemas.openxmlformats.org/officeDocument/2006/relationships/image" Target="../media/image10.png"/><Relationship Id="rId2" Type="http://schemas.openxmlformats.org/officeDocument/2006/relationships/tags" Target="../tags/tag1046.xml"/><Relationship Id="rId11" Type="http://schemas.openxmlformats.org/officeDocument/2006/relationships/tags" Target="../tags/tag1052.xml"/><Relationship Id="rId10" Type="http://schemas.openxmlformats.org/officeDocument/2006/relationships/tags" Target="../tags/tag1051.xml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tags" Target="../tags/tag1058.xml"/><Relationship Id="rId8" Type="http://schemas.openxmlformats.org/officeDocument/2006/relationships/tags" Target="../tags/tag1057.xml"/><Relationship Id="rId7" Type="http://schemas.openxmlformats.org/officeDocument/2006/relationships/tags" Target="../tags/tag1056.xml"/><Relationship Id="rId6" Type="http://schemas.openxmlformats.org/officeDocument/2006/relationships/image" Target="../media/image17.png"/><Relationship Id="rId5" Type="http://schemas.openxmlformats.org/officeDocument/2006/relationships/tags" Target="../tags/tag1055.xml"/><Relationship Id="rId4" Type="http://schemas.openxmlformats.org/officeDocument/2006/relationships/image" Target="../media/image21.png"/><Relationship Id="rId3" Type="http://schemas.openxmlformats.org/officeDocument/2006/relationships/tags" Target="../tags/tag1054.xml"/><Relationship Id="rId2" Type="http://schemas.openxmlformats.org/officeDocument/2006/relationships/tags" Target="../tags/tag1053.xml"/><Relationship Id="rId11" Type="http://schemas.openxmlformats.org/officeDocument/2006/relationships/tags" Target="../tags/tag1060.xml"/><Relationship Id="rId10" Type="http://schemas.openxmlformats.org/officeDocument/2006/relationships/tags" Target="../tags/tag1059.xml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tags" Target="../tags/tag1066.xml"/><Relationship Id="rId8" Type="http://schemas.openxmlformats.org/officeDocument/2006/relationships/tags" Target="../tags/tag1065.xml"/><Relationship Id="rId7" Type="http://schemas.openxmlformats.org/officeDocument/2006/relationships/tags" Target="../tags/tag1064.xml"/><Relationship Id="rId6" Type="http://schemas.openxmlformats.org/officeDocument/2006/relationships/image" Target="../media/image17.png"/><Relationship Id="rId5" Type="http://schemas.openxmlformats.org/officeDocument/2006/relationships/tags" Target="../tags/tag1063.xml"/><Relationship Id="rId4" Type="http://schemas.openxmlformats.org/officeDocument/2006/relationships/tags" Target="../tags/tag1062.xml"/><Relationship Id="rId3" Type="http://schemas.openxmlformats.org/officeDocument/2006/relationships/image" Target="../media/image10.png"/><Relationship Id="rId2" Type="http://schemas.openxmlformats.org/officeDocument/2006/relationships/tags" Target="../tags/tag1061.xml"/><Relationship Id="rId12" Type="http://schemas.openxmlformats.org/officeDocument/2006/relationships/tags" Target="../tags/tag1069.xml"/><Relationship Id="rId11" Type="http://schemas.openxmlformats.org/officeDocument/2006/relationships/tags" Target="../tags/tag1068.xml"/><Relationship Id="rId10" Type="http://schemas.openxmlformats.org/officeDocument/2006/relationships/tags" Target="../tags/tag1067.xml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tags" Target="../tags/tag1075.xml"/><Relationship Id="rId8" Type="http://schemas.openxmlformats.org/officeDocument/2006/relationships/tags" Target="../tags/tag1074.xml"/><Relationship Id="rId7" Type="http://schemas.openxmlformats.org/officeDocument/2006/relationships/tags" Target="../tags/tag1073.xml"/><Relationship Id="rId6" Type="http://schemas.openxmlformats.org/officeDocument/2006/relationships/image" Target="../media/image21.png"/><Relationship Id="rId5" Type="http://schemas.openxmlformats.org/officeDocument/2006/relationships/tags" Target="../tags/tag1072.xml"/><Relationship Id="rId4" Type="http://schemas.openxmlformats.org/officeDocument/2006/relationships/tags" Target="../tags/tag1071.xml"/><Relationship Id="rId3" Type="http://schemas.openxmlformats.org/officeDocument/2006/relationships/image" Target="../media/image10.png"/><Relationship Id="rId2" Type="http://schemas.openxmlformats.org/officeDocument/2006/relationships/tags" Target="../tags/tag1070.xml"/><Relationship Id="rId12" Type="http://schemas.openxmlformats.org/officeDocument/2006/relationships/tags" Target="../tags/tag1078.xml"/><Relationship Id="rId11" Type="http://schemas.openxmlformats.org/officeDocument/2006/relationships/tags" Target="../tags/tag1077.xml"/><Relationship Id="rId10" Type="http://schemas.openxmlformats.org/officeDocument/2006/relationships/tags" Target="../tags/tag1076.xml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9" Type="http://schemas.openxmlformats.org/officeDocument/2006/relationships/tags" Target="../tags/tag1084.xml"/><Relationship Id="rId8" Type="http://schemas.openxmlformats.org/officeDocument/2006/relationships/tags" Target="../tags/tag1083.xml"/><Relationship Id="rId7" Type="http://schemas.openxmlformats.org/officeDocument/2006/relationships/tags" Target="../tags/tag1082.xml"/><Relationship Id="rId6" Type="http://schemas.openxmlformats.org/officeDocument/2006/relationships/image" Target="../media/image17.png"/><Relationship Id="rId5" Type="http://schemas.openxmlformats.org/officeDocument/2006/relationships/tags" Target="../tags/tag1081.xml"/><Relationship Id="rId4" Type="http://schemas.openxmlformats.org/officeDocument/2006/relationships/tags" Target="../tags/tag1080.xml"/><Relationship Id="rId3" Type="http://schemas.openxmlformats.org/officeDocument/2006/relationships/image" Target="../media/image10.png"/><Relationship Id="rId2" Type="http://schemas.openxmlformats.org/officeDocument/2006/relationships/tags" Target="../tags/tag1079.xml"/><Relationship Id="rId12" Type="http://schemas.openxmlformats.org/officeDocument/2006/relationships/tags" Target="../tags/tag1087.xml"/><Relationship Id="rId11" Type="http://schemas.openxmlformats.org/officeDocument/2006/relationships/tags" Target="../tags/tag1086.xml"/><Relationship Id="rId10" Type="http://schemas.openxmlformats.org/officeDocument/2006/relationships/tags" Target="../tags/tag1085.xml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tags" Target="../tags/tag1092.xml"/><Relationship Id="rId8" Type="http://schemas.openxmlformats.org/officeDocument/2006/relationships/image" Target="../media/image17.png"/><Relationship Id="rId7" Type="http://schemas.openxmlformats.org/officeDocument/2006/relationships/tags" Target="../tags/tag1091.xml"/><Relationship Id="rId6" Type="http://schemas.openxmlformats.org/officeDocument/2006/relationships/image" Target="../media/image21.png"/><Relationship Id="rId5" Type="http://schemas.openxmlformats.org/officeDocument/2006/relationships/tags" Target="../tags/tag1090.xml"/><Relationship Id="rId4" Type="http://schemas.openxmlformats.org/officeDocument/2006/relationships/tags" Target="../tags/tag1089.xml"/><Relationship Id="rId3" Type="http://schemas.openxmlformats.org/officeDocument/2006/relationships/image" Target="../media/image10.png"/><Relationship Id="rId2" Type="http://schemas.openxmlformats.org/officeDocument/2006/relationships/tags" Target="../tags/tag1088.xml"/><Relationship Id="rId16" Type="http://schemas.openxmlformats.org/officeDocument/2006/relationships/tags" Target="../tags/tag1099.xml"/><Relationship Id="rId15" Type="http://schemas.openxmlformats.org/officeDocument/2006/relationships/tags" Target="../tags/tag1098.xml"/><Relationship Id="rId14" Type="http://schemas.openxmlformats.org/officeDocument/2006/relationships/tags" Target="../tags/tag1097.xml"/><Relationship Id="rId13" Type="http://schemas.openxmlformats.org/officeDocument/2006/relationships/tags" Target="../tags/tag1096.xml"/><Relationship Id="rId12" Type="http://schemas.openxmlformats.org/officeDocument/2006/relationships/tags" Target="../tags/tag1095.xml"/><Relationship Id="rId11" Type="http://schemas.openxmlformats.org/officeDocument/2006/relationships/tags" Target="../tags/tag1094.xml"/><Relationship Id="rId10" Type="http://schemas.openxmlformats.org/officeDocument/2006/relationships/tags" Target="../tags/tag1093.xml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tags" Target="../tags/tag1105.xml"/><Relationship Id="rId8" Type="http://schemas.openxmlformats.org/officeDocument/2006/relationships/tags" Target="../tags/tag1104.xml"/><Relationship Id="rId7" Type="http://schemas.openxmlformats.org/officeDocument/2006/relationships/tags" Target="../tags/tag1103.xml"/><Relationship Id="rId6" Type="http://schemas.openxmlformats.org/officeDocument/2006/relationships/image" Target="../media/image21.png"/><Relationship Id="rId5" Type="http://schemas.openxmlformats.org/officeDocument/2006/relationships/tags" Target="../tags/tag1102.xml"/><Relationship Id="rId4" Type="http://schemas.openxmlformats.org/officeDocument/2006/relationships/tags" Target="../tags/tag1101.xml"/><Relationship Id="rId3" Type="http://schemas.openxmlformats.org/officeDocument/2006/relationships/image" Target="../media/image10.png"/><Relationship Id="rId2" Type="http://schemas.openxmlformats.org/officeDocument/2006/relationships/tags" Target="../tags/tag1100.xml"/><Relationship Id="rId11" Type="http://schemas.openxmlformats.org/officeDocument/2006/relationships/tags" Target="../tags/tag1107.xml"/><Relationship Id="rId10" Type="http://schemas.openxmlformats.org/officeDocument/2006/relationships/tags" Target="../tags/tag1106.xml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117.xml"/><Relationship Id="rId7" Type="http://schemas.openxmlformats.org/officeDocument/2006/relationships/image" Target="../media/image3.png"/><Relationship Id="rId6" Type="http://schemas.openxmlformats.org/officeDocument/2006/relationships/tags" Target="../tags/tag1116.xml"/><Relationship Id="rId5" Type="http://schemas.openxmlformats.org/officeDocument/2006/relationships/image" Target="../media/image2.png"/><Relationship Id="rId4" Type="http://schemas.openxmlformats.org/officeDocument/2006/relationships/tags" Target="../tags/tag1115.xml"/><Relationship Id="rId3" Type="http://schemas.openxmlformats.org/officeDocument/2006/relationships/image" Target="../media/image1.png"/><Relationship Id="rId26" Type="http://schemas.openxmlformats.org/officeDocument/2006/relationships/tags" Target="../tags/tag1129.xml"/><Relationship Id="rId25" Type="http://schemas.openxmlformats.org/officeDocument/2006/relationships/tags" Target="../tags/tag1128.xml"/><Relationship Id="rId24" Type="http://schemas.openxmlformats.org/officeDocument/2006/relationships/tags" Target="../tags/tag1127.xml"/><Relationship Id="rId23" Type="http://schemas.openxmlformats.org/officeDocument/2006/relationships/tags" Target="../tags/tag1126.xml"/><Relationship Id="rId22" Type="http://schemas.openxmlformats.org/officeDocument/2006/relationships/tags" Target="../tags/tag1125.xml"/><Relationship Id="rId21" Type="http://schemas.openxmlformats.org/officeDocument/2006/relationships/tags" Target="../tags/tag1124.xml"/><Relationship Id="rId20" Type="http://schemas.openxmlformats.org/officeDocument/2006/relationships/tags" Target="../tags/tag1123.xml"/><Relationship Id="rId2" Type="http://schemas.openxmlformats.org/officeDocument/2006/relationships/tags" Target="../tags/tag1114.xml"/><Relationship Id="rId19" Type="http://schemas.openxmlformats.org/officeDocument/2006/relationships/image" Target="../media/image9.png"/><Relationship Id="rId18" Type="http://schemas.openxmlformats.org/officeDocument/2006/relationships/tags" Target="../tags/tag1122.xml"/><Relationship Id="rId17" Type="http://schemas.openxmlformats.org/officeDocument/2006/relationships/image" Target="../media/image8.png"/><Relationship Id="rId16" Type="http://schemas.openxmlformats.org/officeDocument/2006/relationships/tags" Target="../tags/tag1121.xml"/><Relationship Id="rId15" Type="http://schemas.openxmlformats.org/officeDocument/2006/relationships/image" Target="../media/image7.png"/><Relationship Id="rId14" Type="http://schemas.openxmlformats.org/officeDocument/2006/relationships/tags" Target="../tags/tag1120.xml"/><Relationship Id="rId13" Type="http://schemas.openxmlformats.org/officeDocument/2006/relationships/image" Target="../media/image6.png"/><Relationship Id="rId12" Type="http://schemas.openxmlformats.org/officeDocument/2006/relationships/tags" Target="../tags/tag1119.xml"/><Relationship Id="rId11" Type="http://schemas.openxmlformats.org/officeDocument/2006/relationships/image" Target="../media/image5.png"/><Relationship Id="rId10" Type="http://schemas.openxmlformats.org/officeDocument/2006/relationships/tags" Target="../tags/tag1118.xml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tags" Target="../tags/tag1135.xml"/><Relationship Id="rId7" Type="http://schemas.openxmlformats.org/officeDocument/2006/relationships/tags" Target="../tags/tag1134.xml"/><Relationship Id="rId6" Type="http://schemas.openxmlformats.org/officeDocument/2006/relationships/tags" Target="../tags/tag1133.xml"/><Relationship Id="rId5" Type="http://schemas.openxmlformats.org/officeDocument/2006/relationships/tags" Target="../tags/tag1132.xml"/><Relationship Id="rId4" Type="http://schemas.openxmlformats.org/officeDocument/2006/relationships/tags" Target="../tags/tag1131.xml"/><Relationship Id="rId3" Type="http://schemas.openxmlformats.org/officeDocument/2006/relationships/image" Target="../media/image10.png"/><Relationship Id="rId2" Type="http://schemas.openxmlformats.org/officeDocument/2006/relationships/tags" Target="../tags/tag1130.xml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../media/image13.png"/><Relationship Id="rId6" Type="http://schemas.openxmlformats.org/officeDocument/2006/relationships/tags" Target="../tags/tag25.xml"/><Relationship Id="rId5" Type="http://schemas.openxmlformats.org/officeDocument/2006/relationships/image" Target="../media/image12.png"/><Relationship Id="rId4" Type="http://schemas.openxmlformats.org/officeDocument/2006/relationships/tags" Target="../tags/tag24.xml"/><Relationship Id="rId3" Type="http://schemas.openxmlformats.org/officeDocument/2006/relationships/image" Target="../media/image11.png"/><Relationship Id="rId2" Type="http://schemas.openxmlformats.org/officeDocument/2006/relationships/tags" Target="../tags/tag23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image" Target="../media/image15.png"/><Relationship Id="rId11" Type="http://schemas.openxmlformats.org/officeDocument/2006/relationships/tags" Target="../tags/tag28.xml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9" Type="http://schemas.openxmlformats.org/officeDocument/2006/relationships/tags" Target="../tags/tag1140.xml"/><Relationship Id="rId8" Type="http://schemas.openxmlformats.org/officeDocument/2006/relationships/tags" Target="../tags/tag1139.xml"/><Relationship Id="rId7" Type="http://schemas.openxmlformats.org/officeDocument/2006/relationships/image" Target="../media/image13.png"/><Relationship Id="rId6" Type="http://schemas.openxmlformats.org/officeDocument/2006/relationships/tags" Target="../tags/tag1138.xml"/><Relationship Id="rId5" Type="http://schemas.openxmlformats.org/officeDocument/2006/relationships/image" Target="../media/image12.png"/><Relationship Id="rId4" Type="http://schemas.openxmlformats.org/officeDocument/2006/relationships/tags" Target="../tags/tag1137.xml"/><Relationship Id="rId3" Type="http://schemas.openxmlformats.org/officeDocument/2006/relationships/image" Target="../media/image11.png"/><Relationship Id="rId2" Type="http://schemas.openxmlformats.org/officeDocument/2006/relationships/tags" Target="../tags/tag1136.xml"/><Relationship Id="rId18" Type="http://schemas.openxmlformats.org/officeDocument/2006/relationships/tags" Target="../tags/tag1147.xml"/><Relationship Id="rId17" Type="http://schemas.openxmlformats.org/officeDocument/2006/relationships/tags" Target="../tags/tag1146.xml"/><Relationship Id="rId16" Type="http://schemas.openxmlformats.org/officeDocument/2006/relationships/tags" Target="../tags/tag1145.xml"/><Relationship Id="rId15" Type="http://schemas.openxmlformats.org/officeDocument/2006/relationships/tags" Target="../tags/tag1144.xml"/><Relationship Id="rId14" Type="http://schemas.openxmlformats.org/officeDocument/2006/relationships/tags" Target="../tags/tag1143.xml"/><Relationship Id="rId13" Type="http://schemas.openxmlformats.org/officeDocument/2006/relationships/tags" Target="../tags/tag1142.xml"/><Relationship Id="rId12" Type="http://schemas.openxmlformats.org/officeDocument/2006/relationships/image" Target="../media/image15.png"/><Relationship Id="rId11" Type="http://schemas.openxmlformats.org/officeDocument/2006/relationships/tags" Target="../tags/tag1141.xml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9" Type="http://schemas.openxmlformats.org/officeDocument/2006/relationships/tags" Target="../tags/tag1154.xml"/><Relationship Id="rId8" Type="http://schemas.openxmlformats.org/officeDocument/2006/relationships/tags" Target="../tags/tag1153.xml"/><Relationship Id="rId7" Type="http://schemas.openxmlformats.org/officeDocument/2006/relationships/tags" Target="../tags/tag1152.xml"/><Relationship Id="rId6" Type="http://schemas.openxmlformats.org/officeDocument/2006/relationships/tags" Target="../tags/tag1151.xml"/><Relationship Id="rId5" Type="http://schemas.openxmlformats.org/officeDocument/2006/relationships/tags" Target="../tags/tag1150.xml"/><Relationship Id="rId4" Type="http://schemas.openxmlformats.org/officeDocument/2006/relationships/tags" Target="../tags/tag1149.xml"/><Relationship Id="rId3" Type="http://schemas.openxmlformats.org/officeDocument/2006/relationships/image" Target="../media/image10.png"/><Relationship Id="rId2" Type="http://schemas.openxmlformats.org/officeDocument/2006/relationships/tags" Target="../tags/tag1148.xml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9" Type="http://schemas.openxmlformats.org/officeDocument/2006/relationships/tags" Target="../tags/tag1161.xml"/><Relationship Id="rId8" Type="http://schemas.openxmlformats.org/officeDocument/2006/relationships/tags" Target="../tags/tag1160.xml"/><Relationship Id="rId7" Type="http://schemas.openxmlformats.org/officeDocument/2006/relationships/tags" Target="../tags/tag1159.xml"/><Relationship Id="rId6" Type="http://schemas.openxmlformats.org/officeDocument/2006/relationships/tags" Target="../tags/tag1158.xml"/><Relationship Id="rId5" Type="http://schemas.openxmlformats.org/officeDocument/2006/relationships/tags" Target="../tags/tag1157.xml"/><Relationship Id="rId4" Type="http://schemas.openxmlformats.org/officeDocument/2006/relationships/tags" Target="../tags/tag1156.xml"/><Relationship Id="rId3" Type="http://schemas.openxmlformats.org/officeDocument/2006/relationships/image" Target="../media/image10.png"/><Relationship Id="rId2" Type="http://schemas.openxmlformats.org/officeDocument/2006/relationships/tags" Target="../tags/tag1155.xml"/><Relationship Id="rId11" Type="http://schemas.openxmlformats.org/officeDocument/2006/relationships/tags" Target="../tags/tag1163.xml"/><Relationship Id="rId10" Type="http://schemas.openxmlformats.org/officeDocument/2006/relationships/tags" Target="../tags/tag1162.xml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tags" Target="../tags/tag1168.xml"/><Relationship Id="rId8" Type="http://schemas.openxmlformats.org/officeDocument/2006/relationships/tags" Target="../tags/tag1167.xml"/><Relationship Id="rId7" Type="http://schemas.openxmlformats.org/officeDocument/2006/relationships/image" Target="../media/image17.png"/><Relationship Id="rId6" Type="http://schemas.openxmlformats.org/officeDocument/2006/relationships/tags" Target="../tags/tag1166.xml"/><Relationship Id="rId5" Type="http://schemas.openxmlformats.org/officeDocument/2006/relationships/image" Target="../media/image16.png"/><Relationship Id="rId4" Type="http://schemas.openxmlformats.org/officeDocument/2006/relationships/tags" Target="../tags/tag1165.xml"/><Relationship Id="rId3" Type="http://schemas.openxmlformats.org/officeDocument/2006/relationships/image" Target="../media/image11.png"/><Relationship Id="rId2" Type="http://schemas.openxmlformats.org/officeDocument/2006/relationships/tags" Target="../tags/tag1164.xml"/><Relationship Id="rId11" Type="http://schemas.openxmlformats.org/officeDocument/2006/relationships/tags" Target="../tags/tag1170.xml"/><Relationship Id="rId10" Type="http://schemas.openxmlformats.org/officeDocument/2006/relationships/tags" Target="../tags/tag1169.xml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tags" Target="../tags/tag1173.xml"/><Relationship Id="rId3" Type="http://schemas.openxmlformats.org/officeDocument/2006/relationships/tags" Target="../tags/tag1172.xml"/><Relationship Id="rId2" Type="http://schemas.openxmlformats.org/officeDocument/2006/relationships/tags" Target="../tags/tag1171.xml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tags" Target="../tags/tag1180.xml"/><Relationship Id="rId8" Type="http://schemas.openxmlformats.org/officeDocument/2006/relationships/tags" Target="../tags/tag1179.xml"/><Relationship Id="rId7" Type="http://schemas.openxmlformats.org/officeDocument/2006/relationships/tags" Target="../tags/tag1178.xml"/><Relationship Id="rId6" Type="http://schemas.openxmlformats.org/officeDocument/2006/relationships/tags" Target="../tags/tag1177.xml"/><Relationship Id="rId5" Type="http://schemas.openxmlformats.org/officeDocument/2006/relationships/tags" Target="../tags/tag1176.xml"/><Relationship Id="rId4" Type="http://schemas.openxmlformats.org/officeDocument/2006/relationships/tags" Target="../tags/tag1175.xml"/><Relationship Id="rId3" Type="http://schemas.openxmlformats.org/officeDocument/2006/relationships/image" Target="../media/image10.png"/><Relationship Id="rId2" Type="http://schemas.openxmlformats.org/officeDocument/2006/relationships/tags" Target="../tags/tag1174.xml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tags" Target="../tags/tag1186.xml"/><Relationship Id="rId7" Type="http://schemas.openxmlformats.org/officeDocument/2006/relationships/tags" Target="../tags/tag1185.xml"/><Relationship Id="rId6" Type="http://schemas.openxmlformats.org/officeDocument/2006/relationships/tags" Target="../tags/tag1184.xml"/><Relationship Id="rId5" Type="http://schemas.openxmlformats.org/officeDocument/2006/relationships/tags" Target="../tags/tag1183.xml"/><Relationship Id="rId4" Type="http://schemas.openxmlformats.org/officeDocument/2006/relationships/tags" Target="../tags/tag1182.xml"/><Relationship Id="rId3" Type="http://schemas.openxmlformats.org/officeDocument/2006/relationships/image" Target="../media/image10.png"/><Relationship Id="rId2" Type="http://schemas.openxmlformats.org/officeDocument/2006/relationships/tags" Target="../tags/tag1181.xml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7" Type="http://schemas.openxmlformats.org/officeDocument/2006/relationships/tags" Target="../tags/tag1191.xml"/><Relationship Id="rId6" Type="http://schemas.openxmlformats.org/officeDocument/2006/relationships/tags" Target="../tags/tag1190.xml"/><Relationship Id="rId5" Type="http://schemas.openxmlformats.org/officeDocument/2006/relationships/tags" Target="../tags/tag1189.xml"/><Relationship Id="rId4" Type="http://schemas.openxmlformats.org/officeDocument/2006/relationships/tags" Target="../tags/tag1188.xml"/><Relationship Id="rId3" Type="http://schemas.openxmlformats.org/officeDocument/2006/relationships/image" Target="../media/image10.png"/><Relationship Id="rId2" Type="http://schemas.openxmlformats.org/officeDocument/2006/relationships/tags" Target="../tags/tag1187.xml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tags" Target="../tags/tag1196.xml"/><Relationship Id="rId8" Type="http://schemas.openxmlformats.org/officeDocument/2006/relationships/image" Target="../media/image19.png"/><Relationship Id="rId7" Type="http://schemas.openxmlformats.org/officeDocument/2006/relationships/tags" Target="../tags/tag1195.xml"/><Relationship Id="rId6" Type="http://schemas.openxmlformats.org/officeDocument/2006/relationships/image" Target="../media/image18.png"/><Relationship Id="rId5" Type="http://schemas.openxmlformats.org/officeDocument/2006/relationships/tags" Target="../tags/tag1194.xml"/><Relationship Id="rId4" Type="http://schemas.openxmlformats.org/officeDocument/2006/relationships/tags" Target="../tags/tag1193.xml"/><Relationship Id="rId3" Type="http://schemas.openxmlformats.org/officeDocument/2006/relationships/image" Target="../media/image11.png"/><Relationship Id="rId2" Type="http://schemas.openxmlformats.org/officeDocument/2006/relationships/tags" Target="../tags/tag1192.xml"/><Relationship Id="rId19" Type="http://schemas.openxmlformats.org/officeDocument/2006/relationships/tags" Target="../tags/tag1204.xml"/><Relationship Id="rId18" Type="http://schemas.openxmlformats.org/officeDocument/2006/relationships/tags" Target="../tags/tag1203.xml"/><Relationship Id="rId17" Type="http://schemas.openxmlformats.org/officeDocument/2006/relationships/tags" Target="../tags/tag1202.xml"/><Relationship Id="rId16" Type="http://schemas.openxmlformats.org/officeDocument/2006/relationships/tags" Target="../tags/tag1201.xml"/><Relationship Id="rId15" Type="http://schemas.openxmlformats.org/officeDocument/2006/relationships/tags" Target="../tags/tag1200.xml"/><Relationship Id="rId14" Type="http://schemas.openxmlformats.org/officeDocument/2006/relationships/tags" Target="../tags/tag1199.xml"/><Relationship Id="rId13" Type="http://schemas.openxmlformats.org/officeDocument/2006/relationships/tags" Target="../tags/tag1198.xml"/><Relationship Id="rId12" Type="http://schemas.openxmlformats.org/officeDocument/2006/relationships/image" Target="../media/image17.png"/><Relationship Id="rId11" Type="http://schemas.openxmlformats.org/officeDocument/2006/relationships/tags" Target="../tags/tag1197.xml"/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tags" Target="../tags/tag1209.xml"/><Relationship Id="rId8" Type="http://schemas.openxmlformats.org/officeDocument/2006/relationships/tags" Target="../tags/tag1208.xml"/><Relationship Id="rId7" Type="http://schemas.openxmlformats.org/officeDocument/2006/relationships/image" Target="../media/image17.png"/><Relationship Id="rId6" Type="http://schemas.openxmlformats.org/officeDocument/2006/relationships/tags" Target="../tags/tag1207.xml"/><Relationship Id="rId5" Type="http://schemas.openxmlformats.org/officeDocument/2006/relationships/image" Target="../media/image21.png"/><Relationship Id="rId4" Type="http://schemas.openxmlformats.org/officeDocument/2006/relationships/tags" Target="../tags/tag1206.xml"/><Relationship Id="rId3" Type="http://schemas.openxmlformats.org/officeDocument/2006/relationships/image" Target="../media/image10.png"/><Relationship Id="rId2" Type="http://schemas.openxmlformats.org/officeDocument/2006/relationships/tags" Target="../tags/tag1205.xml"/><Relationship Id="rId11" Type="http://schemas.openxmlformats.org/officeDocument/2006/relationships/tags" Target="../tags/tag1211.xml"/><Relationship Id="rId10" Type="http://schemas.openxmlformats.org/officeDocument/2006/relationships/tags" Target="../tags/tag1210.xml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10.png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9" Type="http://schemas.openxmlformats.org/officeDocument/2006/relationships/tags" Target="../tags/tag1217.xml"/><Relationship Id="rId8" Type="http://schemas.openxmlformats.org/officeDocument/2006/relationships/tags" Target="../tags/tag1216.xml"/><Relationship Id="rId7" Type="http://schemas.openxmlformats.org/officeDocument/2006/relationships/tags" Target="../tags/tag1215.xml"/><Relationship Id="rId6" Type="http://schemas.openxmlformats.org/officeDocument/2006/relationships/image" Target="../media/image17.png"/><Relationship Id="rId5" Type="http://schemas.openxmlformats.org/officeDocument/2006/relationships/tags" Target="../tags/tag1214.xml"/><Relationship Id="rId4" Type="http://schemas.openxmlformats.org/officeDocument/2006/relationships/image" Target="../media/image21.png"/><Relationship Id="rId3" Type="http://schemas.openxmlformats.org/officeDocument/2006/relationships/tags" Target="../tags/tag1213.xml"/><Relationship Id="rId2" Type="http://schemas.openxmlformats.org/officeDocument/2006/relationships/tags" Target="../tags/tag1212.xml"/><Relationship Id="rId11" Type="http://schemas.openxmlformats.org/officeDocument/2006/relationships/tags" Target="../tags/tag1219.xml"/><Relationship Id="rId10" Type="http://schemas.openxmlformats.org/officeDocument/2006/relationships/tags" Target="../tags/tag1218.xml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9" Type="http://schemas.openxmlformats.org/officeDocument/2006/relationships/tags" Target="../tags/tag1225.xml"/><Relationship Id="rId8" Type="http://schemas.openxmlformats.org/officeDocument/2006/relationships/tags" Target="../tags/tag1224.xml"/><Relationship Id="rId7" Type="http://schemas.openxmlformats.org/officeDocument/2006/relationships/tags" Target="../tags/tag1223.xml"/><Relationship Id="rId6" Type="http://schemas.openxmlformats.org/officeDocument/2006/relationships/image" Target="../media/image17.png"/><Relationship Id="rId5" Type="http://schemas.openxmlformats.org/officeDocument/2006/relationships/tags" Target="../tags/tag1222.xml"/><Relationship Id="rId4" Type="http://schemas.openxmlformats.org/officeDocument/2006/relationships/tags" Target="../tags/tag1221.xml"/><Relationship Id="rId3" Type="http://schemas.openxmlformats.org/officeDocument/2006/relationships/image" Target="../media/image10.png"/><Relationship Id="rId2" Type="http://schemas.openxmlformats.org/officeDocument/2006/relationships/tags" Target="../tags/tag1220.xml"/><Relationship Id="rId12" Type="http://schemas.openxmlformats.org/officeDocument/2006/relationships/tags" Target="../tags/tag1228.xml"/><Relationship Id="rId11" Type="http://schemas.openxmlformats.org/officeDocument/2006/relationships/tags" Target="../tags/tag1227.xml"/><Relationship Id="rId10" Type="http://schemas.openxmlformats.org/officeDocument/2006/relationships/tags" Target="../tags/tag1226.xml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9" Type="http://schemas.openxmlformats.org/officeDocument/2006/relationships/tags" Target="../tags/tag1234.xml"/><Relationship Id="rId8" Type="http://schemas.openxmlformats.org/officeDocument/2006/relationships/tags" Target="../tags/tag1233.xml"/><Relationship Id="rId7" Type="http://schemas.openxmlformats.org/officeDocument/2006/relationships/tags" Target="../tags/tag1232.xml"/><Relationship Id="rId6" Type="http://schemas.openxmlformats.org/officeDocument/2006/relationships/image" Target="../media/image21.png"/><Relationship Id="rId5" Type="http://schemas.openxmlformats.org/officeDocument/2006/relationships/tags" Target="../tags/tag1231.xml"/><Relationship Id="rId4" Type="http://schemas.openxmlformats.org/officeDocument/2006/relationships/tags" Target="../tags/tag1230.xml"/><Relationship Id="rId3" Type="http://schemas.openxmlformats.org/officeDocument/2006/relationships/image" Target="../media/image10.png"/><Relationship Id="rId2" Type="http://schemas.openxmlformats.org/officeDocument/2006/relationships/tags" Target="../tags/tag1229.xml"/><Relationship Id="rId12" Type="http://schemas.openxmlformats.org/officeDocument/2006/relationships/tags" Target="../tags/tag1237.xml"/><Relationship Id="rId11" Type="http://schemas.openxmlformats.org/officeDocument/2006/relationships/tags" Target="../tags/tag1236.xml"/><Relationship Id="rId10" Type="http://schemas.openxmlformats.org/officeDocument/2006/relationships/tags" Target="../tags/tag1235.xml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9" Type="http://schemas.openxmlformats.org/officeDocument/2006/relationships/tags" Target="../tags/tag1243.xml"/><Relationship Id="rId8" Type="http://schemas.openxmlformats.org/officeDocument/2006/relationships/tags" Target="../tags/tag1242.xml"/><Relationship Id="rId7" Type="http://schemas.openxmlformats.org/officeDocument/2006/relationships/tags" Target="../tags/tag1241.xml"/><Relationship Id="rId6" Type="http://schemas.openxmlformats.org/officeDocument/2006/relationships/image" Target="../media/image17.png"/><Relationship Id="rId5" Type="http://schemas.openxmlformats.org/officeDocument/2006/relationships/tags" Target="../tags/tag1240.xml"/><Relationship Id="rId4" Type="http://schemas.openxmlformats.org/officeDocument/2006/relationships/tags" Target="../tags/tag1239.xml"/><Relationship Id="rId3" Type="http://schemas.openxmlformats.org/officeDocument/2006/relationships/image" Target="../media/image10.png"/><Relationship Id="rId2" Type="http://schemas.openxmlformats.org/officeDocument/2006/relationships/tags" Target="../tags/tag1238.xml"/><Relationship Id="rId12" Type="http://schemas.openxmlformats.org/officeDocument/2006/relationships/tags" Target="../tags/tag1246.xml"/><Relationship Id="rId11" Type="http://schemas.openxmlformats.org/officeDocument/2006/relationships/tags" Target="../tags/tag1245.xml"/><Relationship Id="rId10" Type="http://schemas.openxmlformats.org/officeDocument/2006/relationships/tags" Target="../tags/tag1244.xml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9" Type="http://schemas.openxmlformats.org/officeDocument/2006/relationships/tags" Target="../tags/tag1251.xml"/><Relationship Id="rId8" Type="http://schemas.openxmlformats.org/officeDocument/2006/relationships/image" Target="../media/image17.png"/><Relationship Id="rId7" Type="http://schemas.openxmlformats.org/officeDocument/2006/relationships/tags" Target="../tags/tag1250.xml"/><Relationship Id="rId6" Type="http://schemas.openxmlformats.org/officeDocument/2006/relationships/image" Target="../media/image21.png"/><Relationship Id="rId5" Type="http://schemas.openxmlformats.org/officeDocument/2006/relationships/tags" Target="../tags/tag1249.xml"/><Relationship Id="rId4" Type="http://schemas.openxmlformats.org/officeDocument/2006/relationships/tags" Target="../tags/tag1248.xml"/><Relationship Id="rId3" Type="http://schemas.openxmlformats.org/officeDocument/2006/relationships/image" Target="../media/image10.png"/><Relationship Id="rId2" Type="http://schemas.openxmlformats.org/officeDocument/2006/relationships/tags" Target="../tags/tag1247.xml"/><Relationship Id="rId16" Type="http://schemas.openxmlformats.org/officeDocument/2006/relationships/tags" Target="../tags/tag1258.xml"/><Relationship Id="rId15" Type="http://schemas.openxmlformats.org/officeDocument/2006/relationships/tags" Target="../tags/tag1257.xml"/><Relationship Id="rId14" Type="http://schemas.openxmlformats.org/officeDocument/2006/relationships/tags" Target="../tags/tag1256.xml"/><Relationship Id="rId13" Type="http://schemas.openxmlformats.org/officeDocument/2006/relationships/tags" Target="../tags/tag1255.xml"/><Relationship Id="rId12" Type="http://schemas.openxmlformats.org/officeDocument/2006/relationships/tags" Target="../tags/tag1254.xml"/><Relationship Id="rId11" Type="http://schemas.openxmlformats.org/officeDocument/2006/relationships/tags" Target="../tags/tag1253.xml"/><Relationship Id="rId10" Type="http://schemas.openxmlformats.org/officeDocument/2006/relationships/tags" Target="../tags/tag1252.xml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tags" Target="../tags/tag1264.xml"/><Relationship Id="rId8" Type="http://schemas.openxmlformats.org/officeDocument/2006/relationships/tags" Target="../tags/tag1263.xml"/><Relationship Id="rId7" Type="http://schemas.openxmlformats.org/officeDocument/2006/relationships/tags" Target="../tags/tag1262.xml"/><Relationship Id="rId6" Type="http://schemas.openxmlformats.org/officeDocument/2006/relationships/image" Target="../media/image21.png"/><Relationship Id="rId5" Type="http://schemas.openxmlformats.org/officeDocument/2006/relationships/tags" Target="../tags/tag1261.xml"/><Relationship Id="rId4" Type="http://schemas.openxmlformats.org/officeDocument/2006/relationships/tags" Target="../tags/tag1260.xml"/><Relationship Id="rId3" Type="http://schemas.openxmlformats.org/officeDocument/2006/relationships/image" Target="../media/image10.png"/><Relationship Id="rId2" Type="http://schemas.openxmlformats.org/officeDocument/2006/relationships/tags" Target="../tags/tag1259.xml"/><Relationship Id="rId11" Type="http://schemas.openxmlformats.org/officeDocument/2006/relationships/tags" Target="../tags/tag1266.xml"/><Relationship Id="rId10" Type="http://schemas.openxmlformats.org/officeDocument/2006/relationships/tags" Target="../tags/tag1265.xml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image" Target="../media/image10.png"/><Relationship Id="rId2" Type="http://schemas.openxmlformats.org/officeDocument/2006/relationships/tags" Target="../tags/tag42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../media/image17.png"/><Relationship Id="rId6" Type="http://schemas.openxmlformats.org/officeDocument/2006/relationships/tags" Target="../tags/tag53.xml"/><Relationship Id="rId5" Type="http://schemas.openxmlformats.org/officeDocument/2006/relationships/image" Target="../media/image16.png"/><Relationship Id="rId4" Type="http://schemas.openxmlformats.org/officeDocument/2006/relationships/tags" Target="../tags/tag52.xml"/><Relationship Id="rId3" Type="http://schemas.openxmlformats.org/officeDocument/2006/relationships/image" Target="../media/image11.png"/><Relationship Id="rId2" Type="http://schemas.openxmlformats.org/officeDocument/2006/relationships/tags" Target="../tags/tag51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10.png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10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0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19.png"/><Relationship Id="rId7" Type="http://schemas.openxmlformats.org/officeDocument/2006/relationships/tags" Target="../tags/tag82.xml"/><Relationship Id="rId6" Type="http://schemas.openxmlformats.org/officeDocument/2006/relationships/image" Target="../media/image18.png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1.png"/><Relationship Id="rId2" Type="http://schemas.openxmlformats.org/officeDocument/2006/relationships/tags" Target="../tags/tag79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image" Target="../media/image17.png"/><Relationship Id="rId11" Type="http://schemas.openxmlformats.org/officeDocument/2006/relationships/tags" Target="../tags/tag84.xml"/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image" Target="../media/image17.png"/><Relationship Id="rId6" Type="http://schemas.openxmlformats.org/officeDocument/2006/relationships/tags" Target="../tags/tag94.xml"/><Relationship Id="rId5" Type="http://schemas.openxmlformats.org/officeDocument/2006/relationships/image" Target="../media/image21.png"/><Relationship Id="rId4" Type="http://schemas.openxmlformats.org/officeDocument/2006/relationships/tags" Target="../tags/tag93.xml"/><Relationship Id="rId3" Type="http://schemas.openxmlformats.org/officeDocument/2006/relationships/image" Target="../media/image10.png"/><Relationship Id="rId2" Type="http://schemas.openxmlformats.org/officeDocument/2006/relationships/tags" Target="../tags/tag92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image" Target="../media/image17.png"/><Relationship Id="rId5" Type="http://schemas.openxmlformats.org/officeDocument/2006/relationships/tags" Target="../tags/tag101.xml"/><Relationship Id="rId4" Type="http://schemas.openxmlformats.org/officeDocument/2006/relationships/image" Target="../media/image21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image" Target="../media/image17.png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10.png"/><Relationship Id="rId2" Type="http://schemas.openxmlformats.org/officeDocument/2006/relationships/tags" Target="../tags/tag107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image" Target="../media/image21.png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image" Target="../media/image10.png"/><Relationship Id="rId2" Type="http://schemas.openxmlformats.org/officeDocument/2006/relationships/tags" Target="../tags/tag116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image" Target="../media/image17.png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10.png"/><Relationship Id="rId2" Type="http://schemas.openxmlformats.org/officeDocument/2006/relationships/tags" Target="../tags/tag125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../media/image17.png"/><Relationship Id="rId7" Type="http://schemas.openxmlformats.org/officeDocument/2006/relationships/tags" Target="../tags/tag137.xml"/><Relationship Id="rId6" Type="http://schemas.openxmlformats.org/officeDocument/2006/relationships/image" Target="../media/image21.png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image" Target="../media/image10.png"/><Relationship Id="rId2" Type="http://schemas.openxmlformats.org/officeDocument/2006/relationships/tags" Target="../tags/tag134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image" Target="../media/image21.png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image" Target="../media/image10.png"/><Relationship Id="rId2" Type="http://schemas.openxmlformats.org/officeDocument/2006/relationships/tags" Target="../tags/tag146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63.xml"/><Relationship Id="rId7" Type="http://schemas.openxmlformats.org/officeDocument/2006/relationships/image" Target="../media/image3.png"/><Relationship Id="rId6" Type="http://schemas.openxmlformats.org/officeDocument/2006/relationships/tags" Target="../tags/tag162.xml"/><Relationship Id="rId5" Type="http://schemas.openxmlformats.org/officeDocument/2006/relationships/image" Target="../media/image2.png"/><Relationship Id="rId4" Type="http://schemas.openxmlformats.org/officeDocument/2006/relationships/tags" Target="../tags/tag161.xml"/><Relationship Id="rId3" Type="http://schemas.openxmlformats.org/officeDocument/2006/relationships/image" Target="../media/image1.png"/><Relationship Id="rId26" Type="http://schemas.openxmlformats.org/officeDocument/2006/relationships/tags" Target="../tags/tag175.xml"/><Relationship Id="rId25" Type="http://schemas.openxmlformats.org/officeDocument/2006/relationships/tags" Target="../tags/tag174.xml"/><Relationship Id="rId24" Type="http://schemas.openxmlformats.org/officeDocument/2006/relationships/tags" Target="../tags/tag173.xml"/><Relationship Id="rId23" Type="http://schemas.openxmlformats.org/officeDocument/2006/relationships/tags" Target="../tags/tag172.xml"/><Relationship Id="rId22" Type="http://schemas.openxmlformats.org/officeDocument/2006/relationships/tags" Target="../tags/tag171.xml"/><Relationship Id="rId21" Type="http://schemas.openxmlformats.org/officeDocument/2006/relationships/tags" Target="../tags/tag170.xml"/><Relationship Id="rId20" Type="http://schemas.openxmlformats.org/officeDocument/2006/relationships/tags" Target="../tags/tag169.xml"/><Relationship Id="rId2" Type="http://schemas.openxmlformats.org/officeDocument/2006/relationships/tags" Target="../tags/tag160.xml"/><Relationship Id="rId19" Type="http://schemas.openxmlformats.org/officeDocument/2006/relationships/image" Target="../media/image9.png"/><Relationship Id="rId18" Type="http://schemas.openxmlformats.org/officeDocument/2006/relationships/tags" Target="../tags/tag168.xml"/><Relationship Id="rId17" Type="http://schemas.openxmlformats.org/officeDocument/2006/relationships/image" Target="../media/image8.png"/><Relationship Id="rId16" Type="http://schemas.openxmlformats.org/officeDocument/2006/relationships/tags" Target="../tags/tag167.xml"/><Relationship Id="rId15" Type="http://schemas.openxmlformats.org/officeDocument/2006/relationships/image" Target="../media/image7.png"/><Relationship Id="rId14" Type="http://schemas.openxmlformats.org/officeDocument/2006/relationships/tags" Target="../tags/tag166.xml"/><Relationship Id="rId13" Type="http://schemas.openxmlformats.org/officeDocument/2006/relationships/image" Target="../media/image6.png"/><Relationship Id="rId12" Type="http://schemas.openxmlformats.org/officeDocument/2006/relationships/tags" Target="../tags/tag165.xml"/><Relationship Id="rId11" Type="http://schemas.openxmlformats.org/officeDocument/2006/relationships/image" Target="../media/image5.png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10.png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image" Target="../media/image13.png"/><Relationship Id="rId6" Type="http://schemas.openxmlformats.org/officeDocument/2006/relationships/tags" Target="../tags/tag184.xml"/><Relationship Id="rId5" Type="http://schemas.openxmlformats.org/officeDocument/2006/relationships/image" Target="../media/image12.png"/><Relationship Id="rId4" Type="http://schemas.openxmlformats.org/officeDocument/2006/relationships/tags" Target="../tags/tag183.xml"/><Relationship Id="rId3" Type="http://schemas.openxmlformats.org/officeDocument/2006/relationships/image" Target="../media/image11.png"/><Relationship Id="rId2" Type="http://schemas.openxmlformats.org/officeDocument/2006/relationships/tags" Target="../tags/tag182.xml"/><Relationship Id="rId18" Type="http://schemas.openxmlformats.org/officeDocument/2006/relationships/tags" Target="../tags/tag193.xml"/><Relationship Id="rId17" Type="http://schemas.openxmlformats.org/officeDocument/2006/relationships/tags" Target="../tags/tag192.xml"/><Relationship Id="rId16" Type="http://schemas.openxmlformats.org/officeDocument/2006/relationships/tags" Target="../tags/tag191.xml"/><Relationship Id="rId15" Type="http://schemas.openxmlformats.org/officeDocument/2006/relationships/tags" Target="../tags/tag190.xml"/><Relationship Id="rId14" Type="http://schemas.openxmlformats.org/officeDocument/2006/relationships/tags" Target="../tags/tag189.xml"/><Relationship Id="rId13" Type="http://schemas.openxmlformats.org/officeDocument/2006/relationships/tags" Target="../tags/tag188.xml"/><Relationship Id="rId12" Type="http://schemas.openxmlformats.org/officeDocument/2006/relationships/image" Target="../media/image15.png"/><Relationship Id="rId11" Type="http://schemas.openxmlformats.org/officeDocument/2006/relationships/tags" Target="../tags/tag187.xml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image" Target="../media/image10.png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image" Target="../media/image10.png"/><Relationship Id="rId2" Type="http://schemas.openxmlformats.org/officeDocument/2006/relationships/tags" Target="../tags/tag201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image" Target="../media/image17.png"/><Relationship Id="rId6" Type="http://schemas.openxmlformats.org/officeDocument/2006/relationships/tags" Target="../tags/tag212.xml"/><Relationship Id="rId5" Type="http://schemas.openxmlformats.org/officeDocument/2006/relationships/image" Target="../media/image16.png"/><Relationship Id="rId4" Type="http://schemas.openxmlformats.org/officeDocument/2006/relationships/tags" Target="../tags/tag211.xml"/><Relationship Id="rId3" Type="http://schemas.openxmlformats.org/officeDocument/2006/relationships/image" Target="../media/image11.png"/><Relationship Id="rId2" Type="http://schemas.openxmlformats.org/officeDocument/2006/relationships/tags" Target="../tags/tag210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10.png"/><Relationship Id="rId2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image" Target="../media/image10.png"/><Relationship Id="rId2" Type="http://schemas.openxmlformats.org/officeDocument/2006/relationships/tags" Target="../tags/tag22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image" Target="../media/image10.png"/><Relationship Id="rId2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19.png"/><Relationship Id="rId7" Type="http://schemas.openxmlformats.org/officeDocument/2006/relationships/tags" Target="../tags/tag241.xml"/><Relationship Id="rId6" Type="http://schemas.openxmlformats.org/officeDocument/2006/relationships/image" Target="../media/image18.png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image" Target="../media/image11.png"/><Relationship Id="rId2" Type="http://schemas.openxmlformats.org/officeDocument/2006/relationships/tags" Target="../tags/tag238.xml"/><Relationship Id="rId19" Type="http://schemas.openxmlformats.org/officeDocument/2006/relationships/tags" Target="../tags/tag250.xml"/><Relationship Id="rId18" Type="http://schemas.openxmlformats.org/officeDocument/2006/relationships/tags" Target="../tags/tag249.xml"/><Relationship Id="rId17" Type="http://schemas.openxmlformats.org/officeDocument/2006/relationships/tags" Target="../tags/tag248.xml"/><Relationship Id="rId16" Type="http://schemas.openxmlformats.org/officeDocument/2006/relationships/tags" Target="../tags/tag247.xml"/><Relationship Id="rId15" Type="http://schemas.openxmlformats.org/officeDocument/2006/relationships/tags" Target="../tags/tag246.xml"/><Relationship Id="rId14" Type="http://schemas.openxmlformats.org/officeDocument/2006/relationships/tags" Target="../tags/tag245.xml"/><Relationship Id="rId13" Type="http://schemas.openxmlformats.org/officeDocument/2006/relationships/tags" Target="../tags/tag244.xml"/><Relationship Id="rId12" Type="http://schemas.openxmlformats.org/officeDocument/2006/relationships/image" Target="../media/image17.png"/><Relationship Id="rId11" Type="http://schemas.openxmlformats.org/officeDocument/2006/relationships/tags" Target="../tags/tag243.xml"/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image" Target="../media/image17.png"/><Relationship Id="rId6" Type="http://schemas.openxmlformats.org/officeDocument/2006/relationships/tags" Target="../tags/tag253.xml"/><Relationship Id="rId5" Type="http://schemas.openxmlformats.org/officeDocument/2006/relationships/image" Target="../media/image21.png"/><Relationship Id="rId4" Type="http://schemas.openxmlformats.org/officeDocument/2006/relationships/tags" Target="../tags/tag252.xml"/><Relationship Id="rId3" Type="http://schemas.openxmlformats.org/officeDocument/2006/relationships/image" Target="../media/image10.png"/><Relationship Id="rId2" Type="http://schemas.openxmlformats.org/officeDocument/2006/relationships/tags" Target="../tags/tag251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image" Target="../media/image17.png"/><Relationship Id="rId5" Type="http://schemas.openxmlformats.org/officeDocument/2006/relationships/tags" Target="../tags/tag260.xml"/><Relationship Id="rId4" Type="http://schemas.openxmlformats.org/officeDocument/2006/relationships/image" Target="../media/image21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image" Target="../media/image17.png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image" Target="../media/image10.png"/><Relationship Id="rId2" Type="http://schemas.openxmlformats.org/officeDocument/2006/relationships/tags" Target="../tags/tag266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image" Target="../media/image21.png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image" Target="../media/image10.png"/><Relationship Id="rId2" Type="http://schemas.openxmlformats.org/officeDocument/2006/relationships/tags" Target="../tags/tag275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image" Target="../media/image17.png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image" Target="../media/image10.png"/><Relationship Id="rId2" Type="http://schemas.openxmlformats.org/officeDocument/2006/relationships/tags" Target="../tags/tag284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image" Target="../media/image17.png"/><Relationship Id="rId7" Type="http://schemas.openxmlformats.org/officeDocument/2006/relationships/tags" Target="../tags/tag296.xml"/><Relationship Id="rId6" Type="http://schemas.openxmlformats.org/officeDocument/2006/relationships/image" Target="../media/image21.png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image" Target="../media/image10.png"/><Relationship Id="rId2" Type="http://schemas.openxmlformats.org/officeDocument/2006/relationships/tags" Target="../tags/tag293.xml"/><Relationship Id="rId16" Type="http://schemas.openxmlformats.org/officeDocument/2006/relationships/tags" Target="../tags/tag304.xml"/><Relationship Id="rId15" Type="http://schemas.openxmlformats.org/officeDocument/2006/relationships/tags" Target="../tags/tag303.xml"/><Relationship Id="rId14" Type="http://schemas.openxmlformats.org/officeDocument/2006/relationships/tags" Target="../tags/tag302.xml"/><Relationship Id="rId13" Type="http://schemas.openxmlformats.org/officeDocument/2006/relationships/tags" Target="../tags/tag301.xml"/><Relationship Id="rId12" Type="http://schemas.openxmlformats.org/officeDocument/2006/relationships/tags" Target="../tags/tag30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image" Target="../media/image21.png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image" Target="../media/image10.png"/><Relationship Id="rId2" Type="http://schemas.openxmlformats.org/officeDocument/2006/relationships/tags" Target="../tags/tag305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22.xml"/><Relationship Id="rId7" Type="http://schemas.openxmlformats.org/officeDocument/2006/relationships/image" Target="../media/image3.png"/><Relationship Id="rId6" Type="http://schemas.openxmlformats.org/officeDocument/2006/relationships/tags" Target="../tags/tag321.xml"/><Relationship Id="rId5" Type="http://schemas.openxmlformats.org/officeDocument/2006/relationships/image" Target="../media/image2.png"/><Relationship Id="rId4" Type="http://schemas.openxmlformats.org/officeDocument/2006/relationships/tags" Target="../tags/tag320.xml"/><Relationship Id="rId3" Type="http://schemas.openxmlformats.org/officeDocument/2006/relationships/image" Target="../media/image1.png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9.xml"/><Relationship Id="rId19" Type="http://schemas.openxmlformats.org/officeDocument/2006/relationships/image" Target="../media/image9.png"/><Relationship Id="rId18" Type="http://schemas.openxmlformats.org/officeDocument/2006/relationships/tags" Target="../tags/tag327.xml"/><Relationship Id="rId17" Type="http://schemas.openxmlformats.org/officeDocument/2006/relationships/image" Target="../media/image8.png"/><Relationship Id="rId16" Type="http://schemas.openxmlformats.org/officeDocument/2006/relationships/tags" Target="../tags/tag326.xml"/><Relationship Id="rId15" Type="http://schemas.openxmlformats.org/officeDocument/2006/relationships/image" Target="../media/image7.png"/><Relationship Id="rId14" Type="http://schemas.openxmlformats.org/officeDocument/2006/relationships/tags" Target="../tags/tag325.xml"/><Relationship Id="rId13" Type="http://schemas.openxmlformats.org/officeDocument/2006/relationships/image" Target="../media/image6.png"/><Relationship Id="rId12" Type="http://schemas.openxmlformats.org/officeDocument/2006/relationships/tags" Target="../tags/tag324.xml"/><Relationship Id="rId11" Type="http://schemas.openxmlformats.org/officeDocument/2006/relationships/image" Target="../media/image5.png"/><Relationship Id="rId10" Type="http://schemas.openxmlformats.org/officeDocument/2006/relationships/tags" Target="../tags/tag323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image" Target="../media/image10.png"/><Relationship Id="rId2" Type="http://schemas.openxmlformats.org/officeDocument/2006/relationships/tags" Target="../tags/tag335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image" Target="../media/image13.png"/><Relationship Id="rId6" Type="http://schemas.openxmlformats.org/officeDocument/2006/relationships/tags" Target="../tags/tag343.xml"/><Relationship Id="rId5" Type="http://schemas.openxmlformats.org/officeDocument/2006/relationships/image" Target="../media/image12.png"/><Relationship Id="rId4" Type="http://schemas.openxmlformats.org/officeDocument/2006/relationships/tags" Target="../tags/tag342.xml"/><Relationship Id="rId3" Type="http://schemas.openxmlformats.org/officeDocument/2006/relationships/image" Target="../media/image11.png"/><Relationship Id="rId2" Type="http://schemas.openxmlformats.org/officeDocument/2006/relationships/tags" Target="../tags/tag341.xml"/><Relationship Id="rId18" Type="http://schemas.openxmlformats.org/officeDocument/2006/relationships/tags" Target="../tags/tag352.xml"/><Relationship Id="rId17" Type="http://schemas.openxmlformats.org/officeDocument/2006/relationships/tags" Target="../tags/tag351.xml"/><Relationship Id="rId16" Type="http://schemas.openxmlformats.org/officeDocument/2006/relationships/tags" Target="../tags/tag350.xml"/><Relationship Id="rId15" Type="http://schemas.openxmlformats.org/officeDocument/2006/relationships/tags" Target="../tags/tag349.xml"/><Relationship Id="rId14" Type="http://schemas.openxmlformats.org/officeDocument/2006/relationships/tags" Target="../tags/tag348.xml"/><Relationship Id="rId13" Type="http://schemas.openxmlformats.org/officeDocument/2006/relationships/tags" Target="../tags/tag347.xml"/><Relationship Id="rId12" Type="http://schemas.openxmlformats.org/officeDocument/2006/relationships/image" Target="../media/image15.png"/><Relationship Id="rId11" Type="http://schemas.openxmlformats.org/officeDocument/2006/relationships/tags" Target="../tags/tag346.xml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image" Target="../media/image10.pn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" Type="http://schemas.openxmlformats.org/officeDocument/2006/relationships/image" Target="../media/image10.png"/><Relationship Id="rId2" Type="http://schemas.openxmlformats.org/officeDocument/2006/relationships/tags" Target="../tags/tag360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image" Target="../media/image17.png"/><Relationship Id="rId6" Type="http://schemas.openxmlformats.org/officeDocument/2006/relationships/tags" Target="../tags/tag371.xml"/><Relationship Id="rId5" Type="http://schemas.openxmlformats.org/officeDocument/2006/relationships/image" Target="../media/image16.png"/><Relationship Id="rId4" Type="http://schemas.openxmlformats.org/officeDocument/2006/relationships/tags" Target="../tags/tag370.xml"/><Relationship Id="rId3" Type="http://schemas.openxmlformats.org/officeDocument/2006/relationships/image" Target="../media/image11.png"/><Relationship Id="rId2" Type="http://schemas.openxmlformats.org/officeDocument/2006/relationships/tags" Target="../tags/tag369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image" Target="../media/image10.png"/><Relationship Id="rId2" Type="http://schemas.openxmlformats.org/officeDocument/2006/relationships/tags" Target="../tags/tag379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image" Target="../media/image10.png"/><Relationship Id="rId2" Type="http://schemas.openxmlformats.org/officeDocument/2006/relationships/tags" Target="../tags/tag386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image" Target="../media/image10.png"/><Relationship Id="rId2" Type="http://schemas.openxmlformats.org/officeDocument/2006/relationships/tags" Target="../tags/tag392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image" Target="../media/image19.png"/><Relationship Id="rId7" Type="http://schemas.openxmlformats.org/officeDocument/2006/relationships/tags" Target="../tags/tag400.xml"/><Relationship Id="rId6" Type="http://schemas.openxmlformats.org/officeDocument/2006/relationships/image" Target="../media/image18.png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image" Target="../media/image11.png"/><Relationship Id="rId2" Type="http://schemas.openxmlformats.org/officeDocument/2006/relationships/tags" Target="../tags/tag397.xml"/><Relationship Id="rId19" Type="http://schemas.openxmlformats.org/officeDocument/2006/relationships/tags" Target="../tags/tag409.xml"/><Relationship Id="rId18" Type="http://schemas.openxmlformats.org/officeDocument/2006/relationships/tags" Target="../tags/tag408.xml"/><Relationship Id="rId17" Type="http://schemas.openxmlformats.org/officeDocument/2006/relationships/tags" Target="../tags/tag407.xml"/><Relationship Id="rId16" Type="http://schemas.openxmlformats.org/officeDocument/2006/relationships/tags" Target="../tags/tag406.xml"/><Relationship Id="rId15" Type="http://schemas.openxmlformats.org/officeDocument/2006/relationships/tags" Target="../tags/tag405.xml"/><Relationship Id="rId14" Type="http://schemas.openxmlformats.org/officeDocument/2006/relationships/tags" Target="../tags/tag404.xml"/><Relationship Id="rId13" Type="http://schemas.openxmlformats.org/officeDocument/2006/relationships/tags" Target="../tags/tag403.xml"/><Relationship Id="rId12" Type="http://schemas.openxmlformats.org/officeDocument/2006/relationships/image" Target="../media/image17.png"/><Relationship Id="rId11" Type="http://schemas.openxmlformats.org/officeDocument/2006/relationships/tags" Target="../tags/tag402.xml"/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image" Target="../media/image17.png"/><Relationship Id="rId6" Type="http://schemas.openxmlformats.org/officeDocument/2006/relationships/tags" Target="../tags/tag412.xml"/><Relationship Id="rId5" Type="http://schemas.openxmlformats.org/officeDocument/2006/relationships/image" Target="../media/image21.png"/><Relationship Id="rId4" Type="http://schemas.openxmlformats.org/officeDocument/2006/relationships/tags" Target="../tags/tag411.xml"/><Relationship Id="rId3" Type="http://schemas.openxmlformats.org/officeDocument/2006/relationships/image" Target="../media/image10.png"/><Relationship Id="rId2" Type="http://schemas.openxmlformats.org/officeDocument/2006/relationships/tags" Target="../tags/tag410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22.xml"/><Relationship Id="rId8" Type="http://schemas.openxmlformats.org/officeDocument/2006/relationships/tags" Target="../tags/tag421.xml"/><Relationship Id="rId7" Type="http://schemas.openxmlformats.org/officeDocument/2006/relationships/tags" Target="../tags/tag420.xml"/><Relationship Id="rId6" Type="http://schemas.openxmlformats.org/officeDocument/2006/relationships/image" Target="../media/image17.png"/><Relationship Id="rId5" Type="http://schemas.openxmlformats.org/officeDocument/2006/relationships/tags" Target="../tags/tag419.xml"/><Relationship Id="rId4" Type="http://schemas.openxmlformats.org/officeDocument/2006/relationships/image" Target="../media/image21.png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1" Type="http://schemas.openxmlformats.org/officeDocument/2006/relationships/tags" Target="../tags/tag424.xml"/><Relationship Id="rId10" Type="http://schemas.openxmlformats.org/officeDocument/2006/relationships/tags" Target="../tags/tag423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image" Target="../media/image17.png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image" Target="../media/image10.png"/><Relationship Id="rId2" Type="http://schemas.openxmlformats.org/officeDocument/2006/relationships/tags" Target="../tags/tag425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39.xml"/><Relationship Id="rId8" Type="http://schemas.openxmlformats.org/officeDocument/2006/relationships/tags" Target="../tags/tag438.xml"/><Relationship Id="rId7" Type="http://schemas.openxmlformats.org/officeDocument/2006/relationships/tags" Target="../tags/tag437.xml"/><Relationship Id="rId6" Type="http://schemas.openxmlformats.org/officeDocument/2006/relationships/image" Target="../media/image21.png"/><Relationship Id="rId5" Type="http://schemas.openxmlformats.org/officeDocument/2006/relationships/tags" Target="../tags/tag436.xml"/><Relationship Id="rId4" Type="http://schemas.openxmlformats.org/officeDocument/2006/relationships/tags" Target="../tags/tag435.xml"/><Relationship Id="rId3" Type="http://schemas.openxmlformats.org/officeDocument/2006/relationships/image" Target="../media/image10.png"/><Relationship Id="rId2" Type="http://schemas.openxmlformats.org/officeDocument/2006/relationships/tags" Target="../tags/tag434.xml"/><Relationship Id="rId12" Type="http://schemas.openxmlformats.org/officeDocument/2006/relationships/tags" Target="../tags/tag442.xml"/><Relationship Id="rId11" Type="http://schemas.openxmlformats.org/officeDocument/2006/relationships/tags" Target="../tags/tag441.xml"/><Relationship Id="rId10" Type="http://schemas.openxmlformats.org/officeDocument/2006/relationships/tags" Target="../tags/tag440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tags" Target="../tags/tag447.xml"/><Relationship Id="rId7" Type="http://schemas.openxmlformats.org/officeDocument/2006/relationships/tags" Target="../tags/tag446.xml"/><Relationship Id="rId6" Type="http://schemas.openxmlformats.org/officeDocument/2006/relationships/image" Target="../media/image17.png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image" Target="../media/image10.png"/><Relationship Id="rId2" Type="http://schemas.openxmlformats.org/officeDocument/2006/relationships/tags" Target="../tags/tag443.xml"/><Relationship Id="rId12" Type="http://schemas.openxmlformats.org/officeDocument/2006/relationships/tags" Target="../tags/tag451.xml"/><Relationship Id="rId11" Type="http://schemas.openxmlformats.org/officeDocument/2006/relationships/tags" Target="../tags/tag450.xml"/><Relationship Id="rId10" Type="http://schemas.openxmlformats.org/officeDocument/2006/relationships/tags" Target="../tags/tag449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56.xml"/><Relationship Id="rId8" Type="http://schemas.openxmlformats.org/officeDocument/2006/relationships/image" Target="../media/image17.png"/><Relationship Id="rId7" Type="http://schemas.openxmlformats.org/officeDocument/2006/relationships/tags" Target="../tags/tag455.xml"/><Relationship Id="rId6" Type="http://schemas.openxmlformats.org/officeDocument/2006/relationships/image" Target="../media/image21.png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image" Target="../media/image10.png"/><Relationship Id="rId2" Type="http://schemas.openxmlformats.org/officeDocument/2006/relationships/tags" Target="../tags/tag452.xml"/><Relationship Id="rId16" Type="http://schemas.openxmlformats.org/officeDocument/2006/relationships/tags" Target="../tags/tag463.xml"/><Relationship Id="rId15" Type="http://schemas.openxmlformats.org/officeDocument/2006/relationships/tags" Target="../tags/tag462.xml"/><Relationship Id="rId14" Type="http://schemas.openxmlformats.org/officeDocument/2006/relationships/tags" Target="../tags/tag461.xml"/><Relationship Id="rId13" Type="http://schemas.openxmlformats.org/officeDocument/2006/relationships/tags" Target="../tags/tag460.xml"/><Relationship Id="rId12" Type="http://schemas.openxmlformats.org/officeDocument/2006/relationships/tags" Target="../tags/tag459.xml"/><Relationship Id="rId11" Type="http://schemas.openxmlformats.org/officeDocument/2006/relationships/tags" Target="../tags/tag458.xml"/><Relationship Id="rId10" Type="http://schemas.openxmlformats.org/officeDocument/2006/relationships/tags" Target="../tags/tag457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image" Target="../media/image21.png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image" Target="../media/image10.png"/><Relationship Id="rId2" Type="http://schemas.openxmlformats.org/officeDocument/2006/relationships/tags" Target="../tags/tag464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81.xml"/><Relationship Id="rId7" Type="http://schemas.openxmlformats.org/officeDocument/2006/relationships/image" Target="../media/image3.png"/><Relationship Id="rId6" Type="http://schemas.openxmlformats.org/officeDocument/2006/relationships/tags" Target="../tags/tag480.xml"/><Relationship Id="rId5" Type="http://schemas.openxmlformats.org/officeDocument/2006/relationships/image" Target="../media/image2.png"/><Relationship Id="rId4" Type="http://schemas.openxmlformats.org/officeDocument/2006/relationships/tags" Target="../tags/tag479.xml"/><Relationship Id="rId3" Type="http://schemas.openxmlformats.org/officeDocument/2006/relationships/image" Target="../media/image1.png"/><Relationship Id="rId26" Type="http://schemas.openxmlformats.org/officeDocument/2006/relationships/tags" Target="../tags/tag493.xml"/><Relationship Id="rId25" Type="http://schemas.openxmlformats.org/officeDocument/2006/relationships/tags" Target="../tags/tag492.xml"/><Relationship Id="rId24" Type="http://schemas.openxmlformats.org/officeDocument/2006/relationships/tags" Target="../tags/tag491.xml"/><Relationship Id="rId23" Type="http://schemas.openxmlformats.org/officeDocument/2006/relationships/tags" Target="../tags/tag490.xml"/><Relationship Id="rId22" Type="http://schemas.openxmlformats.org/officeDocument/2006/relationships/tags" Target="../tags/tag489.xml"/><Relationship Id="rId21" Type="http://schemas.openxmlformats.org/officeDocument/2006/relationships/tags" Target="../tags/tag488.xml"/><Relationship Id="rId20" Type="http://schemas.openxmlformats.org/officeDocument/2006/relationships/tags" Target="../tags/tag487.xml"/><Relationship Id="rId2" Type="http://schemas.openxmlformats.org/officeDocument/2006/relationships/tags" Target="../tags/tag478.xml"/><Relationship Id="rId19" Type="http://schemas.openxmlformats.org/officeDocument/2006/relationships/image" Target="../media/image9.png"/><Relationship Id="rId18" Type="http://schemas.openxmlformats.org/officeDocument/2006/relationships/tags" Target="../tags/tag486.xml"/><Relationship Id="rId17" Type="http://schemas.openxmlformats.org/officeDocument/2006/relationships/image" Target="../media/image8.png"/><Relationship Id="rId16" Type="http://schemas.openxmlformats.org/officeDocument/2006/relationships/tags" Target="../tags/tag485.xml"/><Relationship Id="rId15" Type="http://schemas.openxmlformats.org/officeDocument/2006/relationships/image" Target="../media/image7.png"/><Relationship Id="rId14" Type="http://schemas.openxmlformats.org/officeDocument/2006/relationships/tags" Target="../tags/tag484.xml"/><Relationship Id="rId13" Type="http://schemas.openxmlformats.org/officeDocument/2006/relationships/image" Target="../media/image6.png"/><Relationship Id="rId12" Type="http://schemas.openxmlformats.org/officeDocument/2006/relationships/tags" Target="../tags/tag483.xml"/><Relationship Id="rId11" Type="http://schemas.openxmlformats.org/officeDocument/2006/relationships/image" Target="../media/image5.png"/><Relationship Id="rId10" Type="http://schemas.openxmlformats.org/officeDocument/2006/relationships/tags" Target="../tags/tag482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499.xml"/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image" Target="../media/image10.png"/><Relationship Id="rId2" Type="http://schemas.openxmlformats.org/officeDocument/2006/relationships/tags" Target="../tags/tag494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image" Target="../media/image13.png"/><Relationship Id="rId6" Type="http://schemas.openxmlformats.org/officeDocument/2006/relationships/tags" Target="../tags/tag502.xml"/><Relationship Id="rId5" Type="http://schemas.openxmlformats.org/officeDocument/2006/relationships/image" Target="../media/image12.png"/><Relationship Id="rId4" Type="http://schemas.openxmlformats.org/officeDocument/2006/relationships/tags" Target="../tags/tag501.xml"/><Relationship Id="rId3" Type="http://schemas.openxmlformats.org/officeDocument/2006/relationships/image" Target="../media/image11.png"/><Relationship Id="rId2" Type="http://schemas.openxmlformats.org/officeDocument/2006/relationships/tags" Target="../tags/tag500.xml"/><Relationship Id="rId18" Type="http://schemas.openxmlformats.org/officeDocument/2006/relationships/tags" Target="../tags/tag511.xml"/><Relationship Id="rId17" Type="http://schemas.openxmlformats.org/officeDocument/2006/relationships/tags" Target="../tags/tag510.xml"/><Relationship Id="rId16" Type="http://schemas.openxmlformats.org/officeDocument/2006/relationships/tags" Target="../tags/tag509.xml"/><Relationship Id="rId15" Type="http://schemas.openxmlformats.org/officeDocument/2006/relationships/tags" Target="../tags/tag508.xml"/><Relationship Id="rId14" Type="http://schemas.openxmlformats.org/officeDocument/2006/relationships/tags" Target="../tags/tag507.xml"/><Relationship Id="rId13" Type="http://schemas.openxmlformats.org/officeDocument/2006/relationships/tags" Target="../tags/tag506.xml"/><Relationship Id="rId12" Type="http://schemas.openxmlformats.org/officeDocument/2006/relationships/image" Target="../media/image15.png"/><Relationship Id="rId11" Type="http://schemas.openxmlformats.org/officeDocument/2006/relationships/tags" Target="../tags/tag505.xml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image" Target="../media/image10.png"/><Relationship Id="rId2" Type="http://schemas.openxmlformats.org/officeDocument/2006/relationships/tags" Target="../tags/tag512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525.xml"/><Relationship Id="rId8" Type="http://schemas.openxmlformats.org/officeDocument/2006/relationships/tags" Target="../tags/tag524.xml"/><Relationship Id="rId7" Type="http://schemas.openxmlformats.org/officeDocument/2006/relationships/tags" Target="../tags/tag523.xml"/><Relationship Id="rId6" Type="http://schemas.openxmlformats.org/officeDocument/2006/relationships/tags" Target="../tags/tag522.xml"/><Relationship Id="rId5" Type="http://schemas.openxmlformats.org/officeDocument/2006/relationships/tags" Target="../tags/tag521.xml"/><Relationship Id="rId4" Type="http://schemas.openxmlformats.org/officeDocument/2006/relationships/tags" Target="../tags/tag520.xml"/><Relationship Id="rId3" Type="http://schemas.openxmlformats.org/officeDocument/2006/relationships/image" Target="../media/image10.png"/><Relationship Id="rId2" Type="http://schemas.openxmlformats.org/officeDocument/2006/relationships/tags" Target="../tags/tag519.xml"/><Relationship Id="rId11" Type="http://schemas.openxmlformats.org/officeDocument/2006/relationships/tags" Target="../tags/tag527.xml"/><Relationship Id="rId10" Type="http://schemas.openxmlformats.org/officeDocument/2006/relationships/tags" Target="../tags/tag526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532.xml"/><Relationship Id="rId8" Type="http://schemas.openxmlformats.org/officeDocument/2006/relationships/tags" Target="../tags/tag531.xml"/><Relationship Id="rId7" Type="http://schemas.openxmlformats.org/officeDocument/2006/relationships/image" Target="../media/image17.png"/><Relationship Id="rId6" Type="http://schemas.openxmlformats.org/officeDocument/2006/relationships/tags" Target="../tags/tag530.xml"/><Relationship Id="rId5" Type="http://schemas.openxmlformats.org/officeDocument/2006/relationships/image" Target="../media/image16.png"/><Relationship Id="rId4" Type="http://schemas.openxmlformats.org/officeDocument/2006/relationships/tags" Target="../tags/tag529.xml"/><Relationship Id="rId3" Type="http://schemas.openxmlformats.org/officeDocument/2006/relationships/image" Target="../media/image11.png"/><Relationship Id="rId2" Type="http://schemas.openxmlformats.org/officeDocument/2006/relationships/tags" Target="../tags/tag528.xml"/><Relationship Id="rId11" Type="http://schemas.openxmlformats.org/officeDocument/2006/relationships/tags" Target="../tags/tag534.xml"/><Relationship Id="rId10" Type="http://schemas.openxmlformats.org/officeDocument/2006/relationships/tags" Target="../tags/tag533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tags" Target="../tags/tag537.xml"/><Relationship Id="rId3" Type="http://schemas.openxmlformats.org/officeDocument/2006/relationships/tags" Target="../tags/tag536.xml"/><Relationship Id="rId2" Type="http://schemas.openxmlformats.org/officeDocument/2006/relationships/tags" Target="../tags/tag535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544.xml"/><Relationship Id="rId8" Type="http://schemas.openxmlformats.org/officeDocument/2006/relationships/tags" Target="../tags/tag543.xml"/><Relationship Id="rId7" Type="http://schemas.openxmlformats.org/officeDocument/2006/relationships/tags" Target="../tags/tag542.xml"/><Relationship Id="rId6" Type="http://schemas.openxmlformats.org/officeDocument/2006/relationships/tags" Target="../tags/tag541.xml"/><Relationship Id="rId5" Type="http://schemas.openxmlformats.org/officeDocument/2006/relationships/tags" Target="../tags/tag540.xml"/><Relationship Id="rId4" Type="http://schemas.openxmlformats.org/officeDocument/2006/relationships/tags" Target="../tags/tag539.xml"/><Relationship Id="rId3" Type="http://schemas.openxmlformats.org/officeDocument/2006/relationships/image" Target="../media/image10.png"/><Relationship Id="rId2" Type="http://schemas.openxmlformats.org/officeDocument/2006/relationships/tags" Target="../tags/tag538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tags" Target="../tags/tag550.xml"/><Relationship Id="rId7" Type="http://schemas.openxmlformats.org/officeDocument/2006/relationships/tags" Target="../tags/tag549.xml"/><Relationship Id="rId6" Type="http://schemas.openxmlformats.org/officeDocument/2006/relationships/tags" Target="../tags/tag548.xml"/><Relationship Id="rId5" Type="http://schemas.openxmlformats.org/officeDocument/2006/relationships/tags" Target="../tags/tag547.xml"/><Relationship Id="rId4" Type="http://schemas.openxmlformats.org/officeDocument/2006/relationships/tags" Target="../tags/tag546.xml"/><Relationship Id="rId3" Type="http://schemas.openxmlformats.org/officeDocument/2006/relationships/image" Target="../media/image10.png"/><Relationship Id="rId2" Type="http://schemas.openxmlformats.org/officeDocument/2006/relationships/tags" Target="../tags/tag545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image" Target="../media/image10.png"/><Relationship Id="rId2" Type="http://schemas.openxmlformats.org/officeDocument/2006/relationships/tags" Target="../tags/tag551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560.xml"/><Relationship Id="rId8" Type="http://schemas.openxmlformats.org/officeDocument/2006/relationships/image" Target="../media/image19.png"/><Relationship Id="rId7" Type="http://schemas.openxmlformats.org/officeDocument/2006/relationships/tags" Target="../tags/tag559.xml"/><Relationship Id="rId6" Type="http://schemas.openxmlformats.org/officeDocument/2006/relationships/image" Target="../media/image18.png"/><Relationship Id="rId5" Type="http://schemas.openxmlformats.org/officeDocument/2006/relationships/tags" Target="../tags/tag558.xml"/><Relationship Id="rId4" Type="http://schemas.openxmlformats.org/officeDocument/2006/relationships/tags" Target="../tags/tag557.xml"/><Relationship Id="rId3" Type="http://schemas.openxmlformats.org/officeDocument/2006/relationships/image" Target="../media/image11.png"/><Relationship Id="rId2" Type="http://schemas.openxmlformats.org/officeDocument/2006/relationships/tags" Target="../tags/tag556.xml"/><Relationship Id="rId19" Type="http://schemas.openxmlformats.org/officeDocument/2006/relationships/tags" Target="../tags/tag568.xml"/><Relationship Id="rId18" Type="http://schemas.openxmlformats.org/officeDocument/2006/relationships/tags" Target="../tags/tag567.xml"/><Relationship Id="rId17" Type="http://schemas.openxmlformats.org/officeDocument/2006/relationships/tags" Target="../tags/tag566.xml"/><Relationship Id="rId16" Type="http://schemas.openxmlformats.org/officeDocument/2006/relationships/tags" Target="../tags/tag565.xml"/><Relationship Id="rId15" Type="http://schemas.openxmlformats.org/officeDocument/2006/relationships/tags" Target="../tags/tag564.xml"/><Relationship Id="rId14" Type="http://schemas.openxmlformats.org/officeDocument/2006/relationships/tags" Target="../tags/tag563.xml"/><Relationship Id="rId13" Type="http://schemas.openxmlformats.org/officeDocument/2006/relationships/tags" Target="../tags/tag562.xml"/><Relationship Id="rId12" Type="http://schemas.openxmlformats.org/officeDocument/2006/relationships/image" Target="../media/image17.png"/><Relationship Id="rId11" Type="http://schemas.openxmlformats.org/officeDocument/2006/relationships/tags" Target="../tags/tag561.xml"/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573.xml"/><Relationship Id="rId8" Type="http://schemas.openxmlformats.org/officeDocument/2006/relationships/tags" Target="../tags/tag572.xml"/><Relationship Id="rId7" Type="http://schemas.openxmlformats.org/officeDocument/2006/relationships/image" Target="../media/image17.png"/><Relationship Id="rId6" Type="http://schemas.openxmlformats.org/officeDocument/2006/relationships/tags" Target="../tags/tag571.xml"/><Relationship Id="rId5" Type="http://schemas.openxmlformats.org/officeDocument/2006/relationships/image" Target="../media/image21.png"/><Relationship Id="rId4" Type="http://schemas.openxmlformats.org/officeDocument/2006/relationships/tags" Target="../tags/tag570.xml"/><Relationship Id="rId3" Type="http://schemas.openxmlformats.org/officeDocument/2006/relationships/image" Target="../media/image10.png"/><Relationship Id="rId2" Type="http://schemas.openxmlformats.org/officeDocument/2006/relationships/tags" Target="../tags/tag569.xml"/><Relationship Id="rId11" Type="http://schemas.openxmlformats.org/officeDocument/2006/relationships/tags" Target="../tags/tag575.xml"/><Relationship Id="rId10" Type="http://schemas.openxmlformats.org/officeDocument/2006/relationships/tags" Target="../tags/tag574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image" Target="../media/image17.png"/><Relationship Id="rId5" Type="http://schemas.openxmlformats.org/officeDocument/2006/relationships/tags" Target="../tags/tag578.xml"/><Relationship Id="rId4" Type="http://schemas.openxmlformats.org/officeDocument/2006/relationships/image" Target="../media/image21.png"/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589.xml"/><Relationship Id="rId8" Type="http://schemas.openxmlformats.org/officeDocument/2006/relationships/tags" Target="../tags/tag588.xml"/><Relationship Id="rId7" Type="http://schemas.openxmlformats.org/officeDocument/2006/relationships/tags" Target="../tags/tag587.xml"/><Relationship Id="rId6" Type="http://schemas.openxmlformats.org/officeDocument/2006/relationships/image" Target="../media/image17.png"/><Relationship Id="rId5" Type="http://schemas.openxmlformats.org/officeDocument/2006/relationships/tags" Target="../tags/tag586.xml"/><Relationship Id="rId4" Type="http://schemas.openxmlformats.org/officeDocument/2006/relationships/tags" Target="../tags/tag585.xml"/><Relationship Id="rId3" Type="http://schemas.openxmlformats.org/officeDocument/2006/relationships/image" Target="../media/image10.png"/><Relationship Id="rId2" Type="http://schemas.openxmlformats.org/officeDocument/2006/relationships/tags" Target="../tags/tag584.xml"/><Relationship Id="rId12" Type="http://schemas.openxmlformats.org/officeDocument/2006/relationships/tags" Target="../tags/tag592.xml"/><Relationship Id="rId11" Type="http://schemas.openxmlformats.org/officeDocument/2006/relationships/tags" Target="../tags/tag591.xml"/><Relationship Id="rId10" Type="http://schemas.openxmlformats.org/officeDocument/2006/relationships/tags" Target="../tags/tag590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98.xml"/><Relationship Id="rId8" Type="http://schemas.openxmlformats.org/officeDocument/2006/relationships/tags" Target="../tags/tag597.xml"/><Relationship Id="rId7" Type="http://schemas.openxmlformats.org/officeDocument/2006/relationships/tags" Target="../tags/tag596.xml"/><Relationship Id="rId6" Type="http://schemas.openxmlformats.org/officeDocument/2006/relationships/image" Target="../media/image21.png"/><Relationship Id="rId5" Type="http://schemas.openxmlformats.org/officeDocument/2006/relationships/tags" Target="../tags/tag595.xml"/><Relationship Id="rId4" Type="http://schemas.openxmlformats.org/officeDocument/2006/relationships/tags" Target="../tags/tag594.xml"/><Relationship Id="rId3" Type="http://schemas.openxmlformats.org/officeDocument/2006/relationships/image" Target="../media/image10.png"/><Relationship Id="rId2" Type="http://schemas.openxmlformats.org/officeDocument/2006/relationships/tags" Target="../tags/tag593.xml"/><Relationship Id="rId12" Type="http://schemas.openxmlformats.org/officeDocument/2006/relationships/tags" Target="../tags/tag601.xml"/><Relationship Id="rId11" Type="http://schemas.openxmlformats.org/officeDocument/2006/relationships/tags" Target="../tags/tag600.xml"/><Relationship Id="rId10" Type="http://schemas.openxmlformats.org/officeDocument/2006/relationships/tags" Target="../tags/tag599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607.xml"/><Relationship Id="rId8" Type="http://schemas.openxmlformats.org/officeDocument/2006/relationships/tags" Target="../tags/tag606.xml"/><Relationship Id="rId7" Type="http://schemas.openxmlformats.org/officeDocument/2006/relationships/tags" Target="../tags/tag605.xml"/><Relationship Id="rId6" Type="http://schemas.openxmlformats.org/officeDocument/2006/relationships/image" Target="../media/image17.png"/><Relationship Id="rId5" Type="http://schemas.openxmlformats.org/officeDocument/2006/relationships/tags" Target="../tags/tag604.xml"/><Relationship Id="rId4" Type="http://schemas.openxmlformats.org/officeDocument/2006/relationships/tags" Target="../tags/tag603.xml"/><Relationship Id="rId3" Type="http://schemas.openxmlformats.org/officeDocument/2006/relationships/image" Target="../media/image10.png"/><Relationship Id="rId2" Type="http://schemas.openxmlformats.org/officeDocument/2006/relationships/tags" Target="../tags/tag602.xml"/><Relationship Id="rId12" Type="http://schemas.openxmlformats.org/officeDocument/2006/relationships/tags" Target="../tags/tag610.xml"/><Relationship Id="rId11" Type="http://schemas.openxmlformats.org/officeDocument/2006/relationships/tags" Target="../tags/tag609.xml"/><Relationship Id="rId10" Type="http://schemas.openxmlformats.org/officeDocument/2006/relationships/tags" Target="../tags/tag608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615.xml"/><Relationship Id="rId8" Type="http://schemas.openxmlformats.org/officeDocument/2006/relationships/image" Target="../media/image17.png"/><Relationship Id="rId7" Type="http://schemas.openxmlformats.org/officeDocument/2006/relationships/tags" Target="../tags/tag614.xml"/><Relationship Id="rId6" Type="http://schemas.openxmlformats.org/officeDocument/2006/relationships/image" Target="../media/image21.png"/><Relationship Id="rId5" Type="http://schemas.openxmlformats.org/officeDocument/2006/relationships/tags" Target="../tags/tag613.xml"/><Relationship Id="rId4" Type="http://schemas.openxmlformats.org/officeDocument/2006/relationships/tags" Target="../tags/tag612.xml"/><Relationship Id="rId3" Type="http://schemas.openxmlformats.org/officeDocument/2006/relationships/image" Target="../media/image10.png"/><Relationship Id="rId2" Type="http://schemas.openxmlformats.org/officeDocument/2006/relationships/tags" Target="../tags/tag611.xml"/><Relationship Id="rId16" Type="http://schemas.openxmlformats.org/officeDocument/2006/relationships/tags" Target="../tags/tag622.xml"/><Relationship Id="rId15" Type="http://schemas.openxmlformats.org/officeDocument/2006/relationships/tags" Target="../tags/tag621.xml"/><Relationship Id="rId14" Type="http://schemas.openxmlformats.org/officeDocument/2006/relationships/tags" Target="../tags/tag620.xml"/><Relationship Id="rId13" Type="http://schemas.openxmlformats.org/officeDocument/2006/relationships/tags" Target="../tags/tag619.xml"/><Relationship Id="rId12" Type="http://schemas.openxmlformats.org/officeDocument/2006/relationships/tags" Target="../tags/tag618.xml"/><Relationship Id="rId11" Type="http://schemas.openxmlformats.org/officeDocument/2006/relationships/tags" Target="../tags/tag617.xml"/><Relationship Id="rId10" Type="http://schemas.openxmlformats.org/officeDocument/2006/relationships/tags" Target="../tags/tag616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628.xml"/><Relationship Id="rId8" Type="http://schemas.openxmlformats.org/officeDocument/2006/relationships/tags" Target="../tags/tag627.xml"/><Relationship Id="rId7" Type="http://schemas.openxmlformats.org/officeDocument/2006/relationships/tags" Target="../tags/tag626.xml"/><Relationship Id="rId6" Type="http://schemas.openxmlformats.org/officeDocument/2006/relationships/image" Target="../media/image21.png"/><Relationship Id="rId5" Type="http://schemas.openxmlformats.org/officeDocument/2006/relationships/tags" Target="../tags/tag625.xml"/><Relationship Id="rId4" Type="http://schemas.openxmlformats.org/officeDocument/2006/relationships/tags" Target="../tags/tag624.xml"/><Relationship Id="rId3" Type="http://schemas.openxmlformats.org/officeDocument/2006/relationships/image" Target="../media/image10.png"/><Relationship Id="rId2" Type="http://schemas.openxmlformats.org/officeDocument/2006/relationships/tags" Target="../tags/tag623.xml"/><Relationship Id="rId11" Type="http://schemas.openxmlformats.org/officeDocument/2006/relationships/tags" Target="../tags/tag630.xml"/><Relationship Id="rId10" Type="http://schemas.openxmlformats.org/officeDocument/2006/relationships/tags" Target="../tags/tag629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40.xml"/><Relationship Id="rId7" Type="http://schemas.openxmlformats.org/officeDocument/2006/relationships/image" Target="../media/image3.png"/><Relationship Id="rId6" Type="http://schemas.openxmlformats.org/officeDocument/2006/relationships/tags" Target="../tags/tag639.xml"/><Relationship Id="rId5" Type="http://schemas.openxmlformats.org/officeDocument/2006/relationships/image" Target="../media/image2.png"/><Relationship Id="rId4" Type="http://schemas.openxmlformats.org/officeDocument/2006/relationships/tags" Target="../tags/tag638.xml"/><Relationship Id="rId3" Type="http://schemas.openxmlformats.org/officeDocument/2006/relationships/image" Target="../media/image1.png"/><Relationship Id="rId26" Type="http://schemas.openxmlformats.org/officeDocument/2006/relationships/tags" Target="../tags/tag652.xml"/><Relationship Id="rId25" Type="http://schemas.openxmlformats.org/officeDocument/2006/relationships/tags" Target="../tags/tag651.xml"/><Relationship Id="rId24" Type="http://schemas.openxmlformats.org/officeDocument/2006/relationships/tags" Target="../tags/tag650.xml"/><Relationship Id="rId23" Type="http://schemas.openxmlformats.org/officeDocument/2006/relationships/tags" Target="../tags/tag649.xml"/><Relationship Id="rId22" Type="http://schemas.openxmlformats.org/officeDocument/2006/relationships/tags" Target="../tags/tag648.xml"/><Relationship Id="rId21" Type="http://schemas.openxmlformats.org/officeDocument/2006/relationships/tags" Target="../tags/tag647.xml"/><Relationship Id="rId20" Type="http://schemas.openxmlformats.org/officeDocument/2006/relationships/tags" Target="../tags/tag646.xml"/><Relationship Id="rId2" Type="http://schemas.openxmlformats.org/officeDocument/2006/relationships/tags" Target="../tags/tag637.xml"/><Relationship Id="rId19" Type="http://schemas.openxmlformats.org/officeDocument/2006/relationships/image" Target="../media/image9.png"/><Relationship Id="rId18" Type="http://schemas.openxmlformats.org/officeDocument/2006/relationships/tags" Target="../tags/tag645.xml"/><Relationship Id="rId17" Type="http://schemas.openxmlformats.org/officeDocument/2006/relationships/image" Target="../media/image8.png"/><Relationship Id="rId16" Type="http://schemas.openxmlformats.org/officeDocument/2006/relationships/tags" Target="../tags/tag644.xml"/><Relationship Id="rId15" Type="http://schemas.openxmlformats.org/officeDocument/2006/relationships/image" Target="../media/image7.png"/><Relationship Id="rId14" Type="http://schemas.openxmlformats.org/officeDocument/2006/relationships/tags" Target="../tags/tag643.xml"/><Relationship Id="rId13" Type="http://schemas.openxmlformats.org/officeDocument/2006/relationships/image" Target="../media/image6.png"/><Relationship Id="rId12" Type="http://schemas.openxmlformats.org/officeDocument/2006/relationships/tags" Target="../tags/tag642.xml"/><Relationship Id="rId11" Type="http://schemas.openxmlformats.org/officeDocument/2006/relationships/image" Target="../media/image5.png"/><Relationship Id="rId10" Type="http://schemas.openxmlformats.org/officeDocument/2006/relationships/tags" Target="../tags/tag641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tags" Target="../tags/tag658.xml"/><Relationship Id="rId7" Type="http://schemas.openxmlformats.org/officeDocument/2006/relationships/tags" Target="../tags/tag657.xml"/><Relationship Id="rId6" Type="http://schemas.openxmlformats.org/officeDocument/2006/relationships/tags" Target="../tags/tag656.xml"/><Relationship Id="rId5" Type="http://schemas.openxmlformats.org/officeDocument/2006/relationships/tags" Target="../tags/tag655.xml"/><Relationship Id="rId4" Type="http://schemas.openxmlformats.org/officeDocument/2006/relationships/tags" Target="../tags/tag654.xml"/><Relationship Id="rId3" Type="http://schemas.openxmlformats.org/officeDocument/2006/relationships/image" Target="../media/image10.png"/><Relationship Id="rId2" Type="http://schemas.openxmlformats.org/officeDocument/2006/relationships/tags" Target="../tags/tag653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63.xml"/><Relationship Id="rId8" Type="http://schemas.openxmlformats.org/officeDocument/2006/relationships/tags" Target="../tags/tag662.xml"/><Relationship Id="rId7" Type="http://schemas.openxmlformats.org/officeDocument/2006/relationships/image" Target="../media/image13.png"/><Relationship Id="rId6" Type="http://schemas.openxmlformats.org/officeDocument/2006/relationships/tags" Target="../tags/tag661.xml"/><Relationship Id="rId5" Type="http://schemas.openxmlformats.org/officeDocument/2006/relationships/image" Target="../media/image12.png"/><Relationship Id="rId4" Type="http://schemas.openxmlformats.org/officeDocument/2006/relationships/tags" Target="../tags/tag660.xml"/><Relationship Id="rId3" Type="http://schemas.openxmlformats.org/officeDocument/2006/relationships/image" Target="../media/image11.png"/><Relationship Id="rId2" Type="http://schemas.openxmlformats.org/officeDocument/2006/relationships/tags" Target="../tags/tag659.xml"/><Relationship Id="rId18" Type="http://schemas.openxmlformats.org/officeDocument/2006/relationships/tags" Target="../tags/tag670.xml"/><Relationship Id="rId17" Type="http://schemas.openxmlformats.org/officeDocument/2006/relationships/tags" Target="../tags/tag669.xml"/><Relationship Id="rId16" Type="http://schemas.openxmlformats.org/officeDocument/2006/relationships/tags" Target="../tags/tag668.xml"/><Relationship Id="rId15" Type="http://schemas.openxmlformats.org/officeDocument/2006/relationships/tags" Target="../tags/tag667.xml"/><Relationship Id="rId14" Type="http://schemas.openxmlformats.org/officeDocument/2006/relationships/tags" Target="../tags/tag666.xml"/><Relationship Id="rId13" Type="http://schemas.openxmlformats.org/officeDocument/2006/relationships/tags" Target="../tags/tag665.xml"/><Relationship Id="rId12" Type="http://schemas.openxmlformats.org/officeDocument/2006/relationships/image" Target="../media/image15.png"/><Relationship Id="rId11" Type="http://schemas.openxmlformats.org/officeDocument/2006/relationships/tags" Target="../tags/tag664.xml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image" Target="../media/image10.png"/><Relationship Id="rId2" Type="http://schemas.openxmlformats.org/officeDocument/2006/relationships/tags" Target="../tags/tag671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684.xml"/><Relationship Id="rId8" Type="http://schemas.openxmlformats.org/officeDocument/2006/relationships/tags" Target="../tags/tag683.xml"/><Relationship Id="rId7" Type="http://schemas.openxmlformats.org/officeDocument/2006/relationships/tags" Target="../tags/tag682.xml"/><Relationship Id="rId6" Type="http://schemas.openxmlformats.org/officeDocument/2006/relationships/tags" Target="../tags/tag681.xml"/><Relationship Id="rId5" Type="http://schemas.openxmlformats.org/officeDocument/2006/relationships/tags" Target="../tags/tag680.xml"/><Relationship Id="rId4" Type="http://schemas.openxmlformats.org/officeDocument/2006/relationships/tags" Target="../tags/tag679.xml"/><Relationship Id="rId3" Type="http://schemas.openxmlformats.org/officeDocument/2006/relationships/image" Target="../media/image10.png"/><Relationship Id="rId2" Type="http://schemas.openxmlformats.org/officeDocument/2006/relationships/tags" Target="../tags/tag678.xml"/><Relationship Id="rId11" Type="http://schemas.openxmlformats.org/officeDocument/2006/relationships/tags" Target="../tags/tag686.xml"/><Relationship Id="rId10" Type="http://schemas.openxmlformats.org/officeDocument/2006/relationships/tags" Target="../tags/tag685.xml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691.xml"/><Relationship Id="rId8" Type="http://schemas.openxmlformats.org/officeDocument/2006/relationships/tags" Target="../tags/tag690.xml"/><Relationship Id="rId7" Type="http://schemas.openxmlformats.org/officeDocument/2006/relationships/image" Target="../media/image17.png"/><Relationship Id="rId6" Type="http://schemas.openxmlformats.org/officeDocument/2006/relationships/tags" Target="../tags/tag689.xml"/><Relationship Id="rId5" Type="http://schemas.openxmlformats.org/officeDocument/2006/relationships/image" Target="../media/image16.png"/><Relationship Id="rId4" Type="http://schemas.openxmlformats.org/officeDocument/2006/relationships/tags" Target="../tags/tag688.xml"/><Relationship Id="rId3" Type="http://schemas.openxmlformats.org/officeDocument/2006/relationships/image" Target="../media/image11.png"/><Relationship Id="rId2" Type="http://schemas.openxmlformats.org/officeDocument/2006/relationships/tags" Target="../tags/tag687.xml"/><Relationship Id="rId11" Type="http://schemas.openxmlformats.org/officeDocument/2006/relationships/tags" Target="../tags/tag693.xml"/><Relationship Id="rId10" Type="http://schemas.openxmlformats.org/officeDocument/2006/relationships/tags" Target="../tags/tag692.xml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tags" Target="../tags/tag696.xml"/><Relationship Id="rId3" Type="http://schemas.openxmlformats.org/officeDocument/2006/relationships/tags" Target="../tags/tag695.xml"/><Relationship Id="rId2" Type="http://schemas.openxmlformats.org/officeDocument/2006/relationships/tags" Target="../tags/tag694.xml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tags" Target="../tags/tag703.xml"/><Relationship Id="rId8" Type="http://schemas.openxmlformats.org/officeDocument/2006/relationships/tags" Target="../tags/tag702.xml"/><Relationship Id="rId7" Type="http://schemas.openxmlformats.org/officeDocument/2006/relationships/tags" Target="../tags/tag701.xml"/><Relationship Id="rId6" Type="http://schemas.openxmlformats.org/officeDocument/2006/relationships/tags" Target="../tags/tag700.xml"/><Relationship Id="rId5" Type="http://schemas.openxmlformats.org/officeDocument/2006/relationships/tags" Target="../tags/tag699.xml"/><Relationship Id="rId4" Type="http://schemas.openxmlformats.org/officeDocument/2006/relationships/tags" Target="../tags/tag698.xml"/><Relationship Id="rId3" Type="http://schemas.openxmlformats.org/officeDocument/2006/relationships/image" Target="../media/image10.png"/><Relationship Id="rId2" Type="http://schemas.openxmlformats.org/officeDocument/2006/relationships/tags" Target="../tags/tag697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tags" Target="../tags/tag709.xml"/><Relationship Id="rId7" Type="http://schemas.openxmlformats.org/officeDocument/2006/relationships/tags" Target="../tags/tag708.xml"/><Relationship Id="rId6" Type="http://schemas.openxmlformats.org/officeDocument/2006/relationships/tags" Target="../tags/tag707.xml"/><Relationship Id="rId5" Type="http://schemas.openxmlformats.org/officeDocument/2006/relationships/tags" Target="../tags/tag706.xml"/><Relationship Id="rId4" Type="http://schemas.openxmlformats.org/officeDocument/2006/relationships/tags" Target="../tags/tag705.xml"/><Relationship Id="rId3" Type="http://schemas.openxmlformats.org/officeDocument/2006/relationships/image" Target="../media/image10.png"/><Relationship Id="rId2" Type="http://schemas.openxmlformats.org/officeDocument/2006/relationships/tags" Target="../tags/tag704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7" Type="http://schemas.openxmlformats.org/officeDocument/2006/relationships/tags" Target="../tags/tag714.xml"/><Relationship Id="rId6" Type="http://schemas.openxmlformats.org/officeDocument/2006/relationships/tags" Target="../tags/tag713.xml"/><Relationship Id="rId5" Type="http://schemas.openxmlformats.org/officeDocument/2006/relationships/tags" Target="../tags/tag712.xml"/><Relationship Id="rId4" Type="http://schemas.openxmlformats.org/officeDocument/2006/relationships/tags" Target="../tags/tag711.xml"/><Relationship Id="rId3" Type="http://schemas.openxmlformats.org/officeDocument/2006/relationships/image" Target="../media/image10.png"/><Relationship Id="rId2" Type="http://schemas.openxmlformats.org/officeDocument/2006/relationships/tags" Target="../tags/tag710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tags" Target="../tags/tag719.xml"/><Relationship Id="rId8" Type="http://schemas.openxmlformats.org/officeDocument/2006/relationships/image" Target="../media/image19.png"/><Relationship Id="rId7" Type="http://schemas.openxmlformats.org/officeDocument/2006/relationships/tags" Target="../tags/tag718.xml"/><Relationship Id="rId6" Type="http://schemas.openxmlformats.org/officeDocument/2006/relationships/image" Target="../media/image18.png"/><Relationship Id="rId5" Type="http://schemas.openxmlformats.org/officeDocument/2006/relationships/tags" Target="../tags/tag717.xml"/><Relationship Id="rId4" Type="http://schemas.openxmlformats.org/officeDocument/2006/relationships/tags" Target="../tags/tag716.xml"/><Relationship Id="rId3" Type="http://schemas.openxmlformats.org/officeDocument/2006/relationships/image" Target="../media/image11.png"/><Relationship Id="rId2" Type="http://schemas.openxmlformats.org/officeDocument/2006/relationships/tags" Target="../tags/tag715.xml"/><Relationship Id="rId19" Type="http://schemas.openxmlformats.org/officeDocument/2006/relationships/tags" Target="../tags/tag727.xml"/><Relationship Id="rId18" Type="http://schemas.openxmlformats.org/officeDocument/2006/relationships/tags" Target="../tags/tag726.xml"/><Relationship Id="rId17" Type="http://schemas.openxmlformats.org/officeDocument/2006/relationships/tags" Target="../tags/tag725.xml"/><Relationship Id="rId16" Type="http://schemas.openxmlformats.org/officeDocument/2006/relationships/tags" Target="../tags/tag724.xml"/><Relationship Id="rId15" Type="http://schemas.openxmlformats.org/officeDocument/2006/relationships/tags" Target="../tags/tag723.xml"/><Relationship Id="rId14" Type="http://schemas.openxmlformats.org/officeDocument/2006/relationships/tags" Target="../tags/tag722.xml"/><Relationship Id="rId13" Type="http://schemas.openxmlformats.org/officeDocument/2006/relationships/tags" Target="../tags/tag721.xml"/><Relationship Id="rId12" Type="http://schemas.openxmlformats.org/officeDocument/2006/relationships/image" Target="../media/image17.png"/><Relationship Id="rId11" Type="http://schemas.openxmlformats.org/officeDocument/2006/relationships/tags" Target="../tags/tag720.xml"/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732.xml"/><Relationship Id="rId8" Type="http://schemas.openxmlformats.org/officeDocument/2006/relationships/tags" Target="../tags/tag731.xml"/><Relationship Id="rId7" Type="http://schemas.openxmlformats.org/officeDocument/2006/relationships/image" Target="../media/image17.png"/><Relationship Id="rId6" Type="http://schemas.openxmlformats.org/officeDocument/2006/relationships/tags" Target="../tags/tag730.xml"/><Relationship Id="rId5" Type="http://schemas.openxmlformats.org/officeDocument/2006/relationships/image" Target="../media/image21.png"/><Relationship Id="rId4" Type="http://schemas.openxmlformats.org/officeDocument/2006/relationships/tags" Target="../tags/tag729.xml"/><Relationship Id="rId3" Type="http://schemas.openxmlformats.org/officeDocument/2006/relationships/image" Target="../media/image10.png"/><Relationship Id="rId2" Type="http://schemas.openxmlformats.org/officeDocument/2006/relationships/tags" Target="../tags/tag728.xml"/><Relationship Id="rId11" Type="http://schemas.openxmlformats.org/officeDocument/2006/relationships/tags" Target="../tags/tag734.xml"/><Relationship Id="rId10" Type="http://schemas.openxmlformats.org/officeDocument/2006/relationships/tags" Target="../tags/tag733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9" Type="http://schemas.openxmlformats.org/officeDocument/2006/relationships/tags" Target="../tags/tag740.xml"/><Relationship Id="rId8" Type="http://schemas.openxmlformats.org/officeDocument/2006/relationships/tags" Target="../tags/tag739.xml"/><Relationship Id="rId7" Type="http://schemas.openxmlformats.org/officeDocument/2006/relationships/tags" Target="../tags/tag738.xml"/><Relationship Id="rId6" Type="http://schemas.openxmlformats.org/officeDocument/2006/relationships/image" Target="../media/image17.png"/><Relationship Id="rId5" Type="http://schemas.openxmlformats.org/officeDocument/2006/relationships/tags" Target="../tags/tag737.xml"/><Relationship Id="rId4" Type="http://schemas.openxmlformats.org/officeDocument/2006/relationships/image" Target="../media/image21.png"/><Relationship Id="rId3" Type="http://schemas.openxmlformats.org/officeDocument/2006/relationships/tags" Target="../tags/tag736.xml"/><Relationship Id="rId2" Type="http://schemas.openxmlformats.org/officeDocument/2006/relationships/tags" Target="../tags/tag735.xml"/><Relationship Id="rId11" Type="http://schemas.openxmlformats.org/officeDocument/2006/relationships/tags" Target="../tags/tag742.xml"/><Relationship Id="rId10" Type="http://schemas.openxmlformats.org/officeDocument/2006/relationships/tags" Target="../tags/tag741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tags" Target="../tags/tag748.xml"/><Relationship Id="rId8" Type="http://schemas.openxmlformats.org/officeDocument/2006/relationships/tags" Target="../tags/tag747.xml"/><Relationship Id="rId7" Type="http://schemas.openxmlformats.org/officeDocument/2006/relationships/tags" Target="../tags/tag746.xml"/><Relationship Id="rId6" Type="http://schemas.openxmlformats.org/officeDocument/2006/relationships/image" Target="../media/image17.png"/><Relationship Id="rId5" Type="http://schemas.openxmlformats.org/officeDocument/2006/relationships/tags" Target="../tags/tag745.xml"/><Relationship Id="rId4" Type="http://schemas.openxmlformats.org/officeDocument/2006/relationships/tags" Target="../tags/tag744.xml"/><Relationship Id="rId3" Type="http://schemas.openxmlformats.org/officeDocument/2006/relationships/image" Target="../media/image10.png"/><Relationship Id="rId2" Type="http://schemas.openxmlformats.org/officeDocument/2006/relationships/tags" Target="../tags/tag743.xml"/><Relationship Id="rId12" Type="http://schemas.openxmlformats.org/officeDocument/2006/relationships/tags" Target="../tags/tag751.xml"/><Relationship Id="rId11" Type="http://schemas.openxmlformats.org/officeDocument/2006/relationships/tags" Target="../tags/tag750.xml"/><Relationship Id="rId10" Type="http://schemas.openxmlformats.org/officeDocument/2006/relationships/tags" Target="../tags/tag749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757.xml"/><Relationship Id="rId8" Type="http://schemas.openxmlformats.org/officeDocument/2006/relationships/tags" Target="../tags/tag756.xml"/><Relationship Id="rId7" Type="http://schemas.openxmlformats.org/officeDocument/2006/relationships/tags" Target="../tags/tag755.xml"/><Relationship Id="rId6" Type="http://schemas.openxmlformats.org/officeDocument/2006/relationships/image" Target="../media/image21.png"/><Relationship Id="rId5" Type="http://schemas.openxmlformats.org/officeDocument/2006/relationships/tags" Target="../tags/tag754.xml"/><Relationship Id="rId4" Type="http://schemas.openxmlformats.org/officeDocument/2006/relationships/tags" Target="../tags/tag753.xml"/><Relationship Id="rId3" Type="http://schemas.openxmlformats.org/officeDocument/2006/relationships/image" Target="../media/image10.png"/><Relationship Id="rId2" Type="http://schemas.openxmlformats.org/officeDocument/2006/relationships/tags" Target="../tags/tag752.xml"/><Relationship Id="rId12" Type="http://schemas.openxmlformats.org/officeDocument/2006/relationships/tags" Target="../tags/tag760.xml"/><Relationship Id="rId11" Type="http://schemas.openxmlformats.org/officeDocument/2006/relationships/tags" Target="../tags/tag759.xml"/><Relationship Id="rId10" Type="http://schemas.openxmlformats.org/officeDocument/2006/relationships/tags" Target="../tags/tag758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766.xml"/><Relationship Id="rId8" Type="http://schemas.openxmlformats.org/officeDocument/2006/relationships/tags" Target="../tags/tag765.xml"/><Relationship Id="rId7" Type="http://schemas.openxmlformats.org/officeDocument/2006/relationships/tags" Target="../tags/tag764.xml"/><Relationship Id="rId6" Type="http://schemas.openxmlformats.org/officeDocument/2006/relationships/image" Target="../media/image17.png"/><Relationship Id="rId5" Type="http://schemas.openxmlformats.org/officeDocument/2006/relationships/tags" Target="../tags/tag763.xml"/><Relationship Id="rId4" Type="http://schemas.openxmlformats.org/officeDocument/2006/relationships/tags" Target="../tags/tag762.xml"/><Relationship Id="rId3" Type="http://schemas.openxmlformats.org/officeDocument/2006/relationships/image" Target="../media/image10.png"/><Relationship Id="rId2" Type="http://schemas.openxmlformats.org/officeDocument/2006/relationships/tags" Target="../tags/tag761.xml"/><Relationship Id="rId12" Type="http://schemas.openxmlformats.org/officeDocument/2006/relationships/tags" Target="../tags/tag769.xml"/><Relationship Id="rId11" Type="http://schemas.openxmlformats.org/officeDocument/2006/relationships/tags" Target="../tags/tag768.xml"/><Relationship Id="rId10" Type="http://schemas.openxmlformats.org/officeDocument/2006/relationships/tags" Target="../tags/tag767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5" name="图片 14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6" name="图片 15" descr="4_多面体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:\Users\Kingsoft\Desktop\210909小孩 月亮 船 动态\小孩月亮船\9_星空.png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135" y="36830"/>
            <a:ext cx="12071350" cy="6790055"/>
          </a:xfrm>
          <a:prstGeom prst="rect">
            <a:avLst/>
          </a:prstGeom>
        </p:spPr>
      </p:pic>
      <p:pic>
        <p:nvPicPr>
          <p:cNvPr id="19" name="图片 18" descr="C:\Users\Kingsoft\Desktop\210909小孩 月亮 船 动态\小孩月亮船\5_小鱼.png5_小鱼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0" name="图片 19" descr="C:\Users\Kingsoft\Desktop\210909小孩 月亮 船 动态\小孩月亮船\2_鱼1.png2_鱼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2" name="图片 21" descr="C:\Users\Kingsoft\Desktop\210909小孩 月亮 船 动态\小孩月亮船\1_小孩.png1_小孩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4" name="图片 23" descr="C:\Users\Kingsoft\Desktop\210909小孩 月亮 船 动态\小孩月亮船\8_土星.png8_土星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5" name="图片 24" descr="C:\Users\Kingsoft\Desktop\210909小孩 月亮 船 动态\小孩月亮船\7_月亮.png7_月亮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6" name="图片 25" descr="C:\Users\Kingsoft\Desktop\210909小孩 月亮 船 动态\小孩月亮船\6_小球2.png6_小球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7" name="图片 26" descr="C:\Users\Kingsoft\Desktop\210909小孩 月亮 船 动态\小孩月亮船\4_多面体.png4_多面体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8" name="图片 27" descr="C:\Users\Kingsoft\Desktop\210909小孩 月亮 船 动态\小孩月亮船\3_小球1.png3_小球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9055" y="34925"/>
            <a:ext cx="12075160" cy="67919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5955643" y="1815035"/>
            <a:ext cx="5488327" cy="1113588"/>
          </a:xfrm>
        </p:spPr>
        <p:txBody>
          <a:bodyPr lIns="101600" tIns="38100" rIns="25400" bIns="38100" anchor="b" anchorCtr="0">
            <a:noAutofit/>
          </a:bodyPr>
          <a:lstStyle>
            <a:lvl1pPr algn="r">
              <a:defRPr sz="6600" b="0" i="1" spc="60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5955643" y="2941881"/>
            <a:ext cx="5488327" cy="783037"/>
          </a:xfrm>
        </p:spPr>
        <p:txBody>
          <a:bodyPr lIns="101600" tIns="38100" rIns="76200" bIns="38100">
            <a:no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4400" b="1" i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  <p:custDataLst>
              <p:tags r:id="rId25"/>
            </p:custDataLst>
          </p:nvPr>
        </p:nvSpPr>
        <p:spPr>
          <a:xfrm>
            <a:off x="7118986" y="4744289"/>
            <a:ext cx="4230366" cy="35674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14" hasCustomPrompt="1"/>
            <p:custDataLst>
              <p:tags r:id="rId26"/>
            </p:custDataLst>
          </p:nvPr>
        </p:nvSpPr>
        <p:spPr>
          <a:xfrm>
            <a:off x="9361126" y="5431234"/>
            <a:ext cx="1988226" cy="356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194 -0.0690856 C -0.0926801 -0.0690856 -0.121218 -0.0414174 -0.121218 -0.00732642 C -0.121218 0.0267649 -0.0926801 0.0544327 -0.0575194 0.0544327 C -0.0223583 0.0544327 0.00617825 0.0267649 0.00617825 -0.00732642 C 0.00617825 -0.0414174 -0.0223583 -0.0690856 -0.0575194 -0.0690856 Z " pathEditMode="relative" rAng="0" ptsTypes="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584 -0.0596982 C -0.0872572 -0.0596982 -0.111361 -0.0362197 -0.111361 -0.00729082 C -0.111361 0.0216381 -0.0872572 0.0451165 -0.0575584 0.0451165 C -0.0278598 0.0451165 -0.00375664 0.0216381 -0.00375664 -0.00729082 C -0.00375664 -0.0362197 -0.0278598 -0.0596982 -0.0575584 -0.0596982 Z " pathEditMode="relative" rAng="0" ptsTypes="">
                                      <p:cBhvr>
                                        <p:cTn id="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2657 -0.0470538 C -0.0799494 -0.0470538 -0.0983601 -0.0292997 -0.0983601 -0.00742413 C -0.0983601 0.0144515 -0.0799494 0.0322055 -0.0572657 0.0322055 C -0.034582 0.0322055 -0.0161722 0.0144515 -0.0161722 -0.00742413 C -0.0161722 -0.0292997 -0.034582 -0.0470538 -0.0572657 -0.0470538 Z " pathEditMode="relative" rAng="0" ptsTypes="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202 -0.0355074 C -0.0740813 -0.0355074 -0.0876848 -0.0229385 -0.0876848 -0.00745197 C -0.0876848 0.0080347 -0.0740813 0.0206035 -0.0573202 0.0206035 C -0.040559 0.0206035 -0.0269559 0.0080347 -0.0269559 -0.00745197 C -0.0269559 -0.0229385 -0.040559 -0.0355074 -0.0573202 -0.0355074 Z " pathEditMode="relative" rAng="0" ptsTypes="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67 -0.0200279 C -0.064754 -0.0200279 -0.0707741 -0.0144694 -0.0707741 -0.00762054 C -0.0707741 -0.000771667 -0.064754 0.00478678 -0.0573367 0.00478678 C -0.0499192 0.00478678 -0.0438994 -0.000771667 -0.0438994 -0.00762054 C -0.0438994 -0.0144694 -0.0499192 -0.0200279 -0.0573367 -0.0200279 Z " pathEditMode="relative" rAng="0" ptsTypes="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99 -0.0191935 C -0.0637224 -0.0191935 -0.0689024 -0.0140082 -0.0689024 -0.00761947 C -0.0689024 -0.00123061 -0.0637224 0.00395455 -0.0573399 0.00395455 C -0.0509575 0.00395455 -0.0457776 -0.00123061 -0.0457776 -0.00761947 C -0.0457776 -0.0140082 -0.0509575 -0.0191935 -0.0573399 -0.0191935 Z " pathEditMode="relative" rAng="0" ptsTypes="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959 -0.0169278 C -0.0630884 -0.0169278 -0.0677083 -0.0126967 -0.0677083 -0.00748343 C -0.0677083 -0.00227014 -0.0630884 0.00196091 -0.0573959 0.00196091 C -0.0517035 0.00196091 -0.0470836 -0.00227014 -0.0470836 -0.00748343 C -0.0470836 -0.0126967 -0.0517035 -0.0169278 -0.0573959 -0.0169278 Z " pathEditMode="relative" rAng="0" ptsTypes="">
                                      <p:cBhvr>
                                        <p:cTn id="1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286 0.0020175 C -0.0514623 0.0020175 -0.0465389 -0.00242109 -0.0465389 -0.00789 C -0.0465389 -0.013359 -0.0514623 -0.0177975 -0.0575286 -0.0177975 C -0.0635949 -0.0177975 -0.0685184 -0.013359 -0.0685184 -0.00789 C -0.0685184 -0.00242109 -0.0635949 0.0020175 -0.0575286 0.0020175 Z " pathEditMode="relative" rAng="0" ptsTypes="">
                                      <p:cBhvr>
                                        <p:cTn id="2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776 -0.000564567 C -0.05236 -0.000564567 -0.0482065 -0.00380014 -0.0482065 -0.00778685 C -0.0482065 -0.0117736 -0.05236 -0.0150092 -0.0574776 -0.0150092 C -0.0625953 -0.0150092 -0.0667487 -0.0117736 -0.0667487 -0.00778685 C -0.0667487 -0.00380014 -0.0625953 -0.000564567 -0.0574776 -0.000564567 Z " pathEditMode="relative" rAng="0" ptsTypes="">
                                      <p:cBhvr>
                                        <p:cTn id="2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48260"/>
            <a:ext cx="11642090" cy="695452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87690" t="13054" r="6353" b="75822"/>
          <a:stretch>
            <a:fillRect/>
          </a:stretch>
        </p:blipFill>
        <p:spPr>
          <a:xfrm>
            <a:off x="9662160" y="2640330"/>
            <a:ext cx="1116965" cy="1174115"/>
          </a:xfrm>
          <a:prstGeom prst="rect">
            <a:avLst/>
          </a:prstGeom>
        </p:spPr>
      </p:pic>
      <p:pic>
        <p:nvPicPr>
          <p:cNvPr id="12" name="图片 11" descr="8_土星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915670" y="2388870"/>
            <a:ext cx="2433320" cy="152463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600000">
            <a:off x="10011279" y="3825706"/>
            <a:ext cx="849608" cy="977508"/>
            <a:chOff x="718" y="4296"/>
            <a:chExt cx="1552" cy="1785"/>
          </a:xfrm>
        </p:grpSpPr>
        <p:pic>
          <p:nvPicPr>
            <p:cNvPr id="14" name="图片 13" descr="6_小球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718" y="5230"/>
              <a:ext cx="703" cy="851"/>
            </a:xfrm>
            <a:prstGeom prst="rect">
              <a:avLst/>
            </a:prstGeom>
          </p:spPr>
        </p:pic>
        <p:pic>
          <p:nvPicPr>
            <p:cNvPr id="15" name="图片 14" descr="3_小球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414" y="4296"/>
              <a:ext cx="856" cy="894"/>
            </a:xfrm>
            <a:prstGeom prst="rect">
              <a:avLst/>
            </a:prstGeom>
          </p:spPr>
        </p:pic>
      </p:grp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3348277" y="3036983"/>
            <a:ext cx="5494735" cy="1174114"/>
          </a:xfrm>
        </p:spPr>
        <p:txBody>
          <a:bodyPr lIns="101600" tIns="38100" rIns="63500" bIns="38100" anchor="b" anchorCtr="0">
            <a:normAutofit/>
          </a:bodyPr>
          <a:lstStyle>
            <a:lvl1pPr algn="ctr">
              <a:defRPr sz="8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788500" y="4263075"/>
            <a:ext cx="4615001" cy="375872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2259330" y="4929283"/>
            <a:ext cx="7673340" cy="37587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pic>
        <p:nvPicPr>
          <p:cNvPr id="10" name="图片 9" descr="7_月亮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5080" y="0"/>
            <a:ext cx="5591175" cy="371729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633730" y="924560"/>
            <a:ext cx="6484620" cy="5212080"/>
            <a:chOff x="835" y="1601"/>
            <a:chExt cx="10212" cy="8208"/>
          </a:xfrm>
        </p:grpSpPr>
        <p:pic>
          <p:nvPicPr>
            <p:cNvPr id="11" name="图片 10" descr="8_土星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835" y="2157"/>
              <a:ext cx="5250" cy="5325"/>
            </a:xfrm>
            <a:prstGeom prst="rect">
              <a:avLst/>
            </a:prstGeom>
          </p:spPr>
        </p:pic>
        <p:pic>
          <p:nvPicPr>
            <p:cNvPr id="12" name="图片 11" descr="7_月亮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301" y="1601"/>
              <a:ext cx="8747" cy="8208"/>
            </a:xfrm>
            <a:prstGeom prst="rect">
              <a:avLst/>
            </a:prstGeom>
          </p:spPr>
        </p:pic>
        <p:pic>
          <p:nvPicPr>
            <p:cNvPr id="13" name="图片 12" descr="5_小鱼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5556" y="6670"/>
              <a:ext cx="3457" cy="2215"/>
            </a:xfrm>
            <a:prstGeom prst="rect">
              <a:avLst/>
            </a:prstGeom>
          </p:spPr>
        </p:pic>
      </p:grp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954400" y="1814400"/>
            <a:ext cx="5490000" cy="1112400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1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  <p:custDataLst>
              <p:tags r:id="rId17"/>
            </p:custDataLst>
          </p:nvPr>
        </p:nvSpPr>
        <p:spPr>
          <a:xfrm>
            <a:off x="5954400" y="2941200"/>
            <a:ext cx="5490000" cy="784800"/>
          </a:xfrm>
        </p:spPr>
        <p:txBody>
          <a:bodyPr anchor="t">
            <a:no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4400" b="1" i="1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7120800" y="4744800"/>
            <a:ext cx="42300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  <p:custDataLst>
              <p:tags r:id="rId19"/>
            </p:custDataLst>
          </p:nvPr>
        </p:nvSpPr>
        <p:spPr>
          <a:xfrm>
            <a:off x="9360000" y="5432400"/>
            <a:ext cx="19872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3" name="图片 12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3" name="图片 12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5" name="图片 14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6" name="图片 15" descr="4_多面体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:\Users\Kingsoft\Desktop\210909小孩 月亮 船 动态\小孩月亮船\9_星空.png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135" y="36830"/>
            <a:ext cx="12071350" cy="6790055"/>
          </a:xfrm>
          <a:prstGeom prst="rect">
            <a:avLst/>
          </a:prstGeom>
        </p:spPr>
      </p:pic>
      <p:pic>
        <p:nvPicPr>
          <p:cNvPr id="19" name="图片 18" descr="C:\Users\Kingsoft\Desktop\210909小孩 月亮 船 动态\小孩月亮船\5_小鱼.png5_小鱼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0" name="图片 19" descr="C:\Users\Kingsoft\Desktop\210909小孩 月亮 船 动态\小孩月亮船\2_鱼1.png2_鱼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2" name="图片 21" descr="C:\Users\Kingsoft\Desktop\210909小孩 月亮 船 动态\小孩月亮船\1_小孩.png1_小孩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4" name="图片 23" descr="C:\Users\Kingsoft\Desktop\210909小孩 月亮 船 动态\小孩月亮船\8_土星.png8_土星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5" name="图片 24" descr="C:\Users\Kingsoft\Desktop\210909小孩 月亮 船 动态\小孩月亮船\7_月亮.png7_月亮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6" name="图片 25" descr="C:\Users\Kingsoft\Desktop\210909小孩 月亮 船 动态\小孩月亮船\6_小球2.png6_小球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7" name="图片 26" descr="C:\Users\Kingsoft\Desktop\210909小孩 月亮 船 动态\小孩月亮船\4_多面体.png4_多面体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8" name="图片 27" descr="C:\Users\Kingsoft\Desktop\210909小孩 月亮 船 动态\小孩月亮船\3_小球1.png3_小球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9055" y="34925"/>
            <a:ext cx="12075160" cy="67919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5955643" y="1815035"/>
            <a:ext cx="5488327" cy="1113588"/>
          </a:xfrm>
        </p:spPr>
        <p:txBody>
          <a:bodyPr lIns="101600" tIns="38100" rIns="25400" bIns="38100" anchor="b" anchorCtr="0">
            <a:noAutofit/>
          </a:bodyPr>
          <a:lstStyle>
            <a:lvl1pPr algn="r">
              <a:defRPr sz="6600" b="0" i="1" spc="60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5955643" y="2941881"/>
            <a:ext cx="5488327" cy="783037"/>
          </a:xfrm>
        </p:spPr>
        <p:txBody>
          <a:bodyPr lIns="101600" tIns="38100" rIns="76200" bIns="38100">
            <a:no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4400" b="1" i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  <p:custDataLst>
              <p:tags r:id="rId25"/>
            </p:custDataLst>
          </p:nvPr>
        </p:nvSpPr>
        <p:spPr>
          <a:xfrm>
            <a:off x="7118986" y="4744289"/>
            <a:ext cx="4230366" cy="35674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14" hasCustomPrompt="1"/>
            <p:custDataLst>
              <p:tags r:id="rId26"/>
            </p:custDataLst>
          </p:nvPr>
        </p:nvSpPr>
        <p:spPr>
          <a:xfrm>
            <a:off x="9361126" y="5431234"/>
            <a:ext cx="1988226" cy="356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194 -0.0690856 C -0.0926801 -0.0690856 -0.121218 -0.0414174 -0.121218 -0.00732642 C -0.121218 0.0267649 -0.0926801 0.0544327 -0.0575194 0.0544327 C -0.0223583 0.0544327 0.00617825 0.0267649 0.00617825 -0.00732642 C 0.00617825 -0.0414174 -0.0223583 -0.0690856 -0.0575194 -0.0690856 Z " pathEditMode="relative" rAng="0" ptsTypes="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584 -0.0596982 C -0.0872572 -0.0596982 -0.111361 -0.0362197 -0.111361 -0.00729082 C -0.111361 0.0216381 -0.0872572 0.0451165 -0.0575584 0.0451165 C -0.0278598 0.0451165 -0.00375664 0.0216381 -0.00375664 -0.00729082 C -0.00375664 -0.0362197 -0.0278598 -0.0596982 -0.0575584 -0.0596982 Z " pathEditMode="relative" rAng="0" ptsTypes="">
                                      <p:cBhvr>
                                        <p:cTn id="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2657 -0.0470538 C -0.0799494 -0.0470538 -0.0983601 -0.0292997 -0.0983601 -0.00742413 C -0.0983601 0.0144515 -0.0799494 0.0322055 -0.0572657 0.0322055 C -0.034582 0.0322055 -0.0161722 0.0144515 -0.0161722 -0.00742413 C -0.0161722 -0.0292997 -0.034582 -0.0470538 -0.0572657 -0.0470538 Z " pathEditMode="relative" rAng="0" ptsTypes="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202 -0.0355074 C -0.0740813 -0.0355074 -0.0876848 -0.0229385 -0.0876848 -0.00745197 C -0.0876848 0.0080347 -0.0740813 0.0206035 -0.0573202 0.0206035 C -0.040559 0.0206035 -0.0269559 0.0080347 -0.0269559 -0.00745197 C -0.0269559 -0.0229385 -0.040559 -0.0355074 -0.0573202 -0.0355074 Z " pathEditMode="relative" rAng="0" ptsTypes="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67 -0.0200279 C -0.064754 -0.0200279 -0.0707741 -0.0144694 -0.0707741 -0.00762054 C -0.0707741 -0.000771667 -0.064754 0.00478678 -0.0573367 0.00478678 C -0.0499192 0.00478678 -0.0438994 -0.000771667 -0.0438994 -0.00762054 C -0.0438994 -0.0144694 -0.0499192 -0.0200279 -0.0573367 -0.0200279 Z " pathEditMode="relative" rAng="0" ptsTypes="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99 -0.0191935 C -0.0637224 -0.0191935 -0.0689024 -0.0140082 -0.0689024 -0.00761947 C -0.0689024 -0.00123061 -0.0637224 0.00395455 -0.0573399 0.00395455 C -0.0509575 0.00395455 -0.0457776 -0.00123061 -0.0457776 -0.00761947 C -0.0457776 -0.0140082 -0.0509575 -0.0191935 -0.0573399 -0.0191935 Z " pathEditMode="relative" rAng="0" ptsTypes="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959 -0.0169278 C -0.0630884 -0.0169278 -0.0677083 -0.0126967 -0.0677083 -0.00748343 C -0.0677083 -0.00227014 -0.0630884 0.00196091 -0.0573959 0.00196091 C -0.0517035 0.00196091 -0.0470836 -0.00227014 -0.0470836 -0.00748343 C -0.0470836 -0.0126967 -0.0517035 -0.0169278 -0.0573959 -0.0169278 Z " pathEditMode="relative" rAng="0" ptsTypes="">
                                      <p:cBhvr>
                                        <p:cTn id="1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286 0.0020175 C -0.0514623 0.0020175 -0.0465389 -0.00242109 -0.0465389 -0.00789 C -0.0465389 -0.013359 -0.0514623 -0.0177975 -0.0575286 -0.0177975 C -0.0635949 -0.0177975 -0.0685184 -0.013359 -0.0685184 -0.00789 C -0.0685184 -0.00242109 -0.0635949 0.0020175 -0.0575286 0.0020175 Z " pathEditMode="relative" rAng="0" ptsTypes="">
                                      <p:cBhvr>
                                        <p:cTn id="2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776 -0.000564567 C -0.05236 -0.000564567 -0.0482065 -0.00380014 -0.0482065 -0.00778685 C -0.0482065 -0.0117736 -0.05236 -0.0150092 -0.0574776 -0.0150092 C -0.0625953 -0.0150092 -0.0667487 -0.0117736 -0.0667487 -0.00778685 C -0.0667487 -0.00380014 -0.0625953 -0.000564567 -0.0574776 -0.000564567 Z " pathEditMode="relative" rAng="0" ptsTypes="">
                                      <p:cBhvr>
                                        <p:cTn id="2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:\Users\Kingsoft\Desktop\210909小孩 月亮 船 动态\小孩月亮船\9_星空.png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135" y="36830"/>
            <a:ext cx="12071350" cy="6790055"/>
          </a:xfrm>
          <a:prstGeom prst="rect">
            <a:avLst/>
          </a:prstGeom>
        </p:spPr>
      </p:pic>
      <p:pic>
        <p:nvPicPr>
          <p:cNvPr id="19" name="图片 18" descr="C:\Users\Kingsoft\Desktop\210909小孩 月亮 船 动态\小孩月亮船\5_小鱼.png5_小鱼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0" name="图片 19" descr="C:\Users\Kingsoft\Desktop\210909小孩 月亮 船 动态\小孩月亮船\2_鱼1.png2_鱼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2" name="图片 21" descr="C:\Users\Kingsoft\Desktop\210909小孩 月亮 船 动态\小孩月亮船\1_小孩.png1_小孩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4" name="图片 23" descr="C:\Users\Kingsoft\Desktop\210909小孩 月亮 船 动态\小孩月亮船\8_土星.png8_土星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5" name="图片 24" descr="C:\Users\Kingsoft\Desktop\210909小孩 月亮 船 动态\小孩月亮船\7_月亮.png7_月亮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6" name="图片 25" descr="C:\Users\Kingsoft\Desktop\210909小孩 月亮 船 动态\小孩月亮船\6_小球2.png6_小球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7" name="图片 26" descr="C:\Users\Kingsoft\Desktop\210909小孩 月亮 船 动态\小孩月亮船\4_多面体.png4_多面体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8" name="图片 27" descr="C:\Users\Kingsoft\Desktop\210909小孩 月亮 船 动态\小孩月亮船\3_小球1.png3_小球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9055" y="34925"/>
            <a:ext cx="12075160" cy="67919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5955643" y="1815035"/>
            <a:ext cx="5488327" cy="1113588"/>
          </a:xfrm>
        </p:spPr>
        <p:txBody>
          <a:bodyPr lIns="101600" tIns="38100" rIns="25400" bIns="38100" anchor="b" anchorCtr="0">
            <a:noAutofit/>
          </a:bodyPr>
          <a:lstStyle>
            <a:lvl1pPr algn="r">
              <a:defRPr sz="6600" b="0" i="1" spc="60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5955643" y="2941881"/>
            <a:ext cx="5488327" cy="783037"/>
          </a:xfrm>
        </p:spPr>
        <p:txBody>
          <a:bodyPr lIns="101600" tIns="38100" rIns="76200" bIns="38100">
            <a:no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4400" b="1" i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  <p:custDataLst>
              <p:tags r:id="rId25"/>
            </p:custDataLst>
          </p:nvPr>
        </p:nvSpPr>
        <p:spPr>
          <a:xfrm>
            <a:off x="7118986" y="4744289"/>
            <a:ext cx="4230366" cy="35674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14" hasCustomPrompt="1"/>
            <p:custDataLst>
              <p:tags r:id="rId26"/>
            </p:custDataLst>
          </p:nvPr>
        </p:nvSpPr>
        <p:spPr>
          <a:xfrm>
            <a:off x="9361126" y="5431234"/>
            <a:ext cx="1988226" cy="356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194 -0.0690856 C -0.0926801 -0.0690856 -0.121218 -0.0414174 -0.121218 -0.00732642 C -0.121218 0.0267649 -0.0926801 0.0544327 -0.0575194 0.0544327 C -0.0223583 0.0544327 0.00617825 0.0267649 0.00617825 -0.00732642 C 0.00617825 -0.0414174 -0.0223583 -0.0690856 -0.0575194 -0.0690856 Z " pathEditMode="relative" rAng="0" ptsTypes="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584 -0.0596982 C -0.0872572 -0.0596982 -0.111361 -0.0362197 -0.111361 -0.00729082 C -0.111361 0.0216381 -0.0872572 0.0451165 -0.0575584 0.0451165 C -0.0278598 0.0451165 -0.00375664 0.0216381 -0.00375664 -0.00729082 C -0.00375664 -0.0362197 -0.0278598 -0.0596982 -0.0575584 -0.0596982 Z " pathEditMode="relative" rAng="0" ptsTypes="">
                                      <p:cBhvr>
                                        <p:cTn id="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2657 -0.0470538 C -0.0799494 -0.0470538 -0.0983601 -0.0292997 -0.0983601 -0.00742413 C -0.0983601 0.0144515 -0.0799494 0.0322055 -0.0572657 0.0322055 C -0.034582 0.0322055 -0.0161722 0.0144515 -0.0161722 -0.00742413 C -0.0161722 -0.0292997 -0.034582 -0.0470538 -0.0572657 -0.0470538 Z " pathEditMode="relative" rAng="0" ptsTypes="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202 -0.0355074 C -0.0740813 -0.0355074 -0.0876848 -0.0229385 -0.0876848 -0.00745197 C -0.0876848 0.0080347 -0.0740813 0.0206035 -0.0573202 0.0206035 C -0.040559 0.0206035 -0.0269559 0.0080347 -0.0269559 -0.00745197 C -0.0269559 -0.0229385 -0.040559 -0.0355074 -0.0573202 -0.0355074 Z " pathEditMode="relative" rAng="0" ptsTypes="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67 -0.0200279 C -0.064754 -0.0200279 -0.0707741 -0.0144694 -0.0707741 -0.00762054 C -0.0707741 -0.000771667 -0.064754 0.00478678 -0.0573367 0.00478678 C -0.0499192 0.00478678 -0.0438994 -0.000771667 -0.0438994 -0.00762054 C -0.0438994 -0.0144694 -0.0499192 -0.0200279 -0.0573367 -0.0200279 Z " pathEditMode="relative" rAng="0" ptsTypes="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99 -0.0191935 C -0.0637224 -0.0191935 -0.0689024 -0.0140082 -0.0689024 -0.00761947 C -0.0689024 -0.00123061 -0.0637224 0.00395455 -0.0573399 0.00395455 C -0.0509575 0.00395455 -0.0457776 -0.00123061 -0.0457776 -0.00761947 C -0.0457776 -0.0140082 -0.0509575 -0.0191935 -0.0573399 -0.0191935 Z " pathEditMode="relative" rAng="0" ptsTypes="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959 -0.0169278 C -0.0630884 -0.0169278 -0.0677083 -0.0126967 -0.0677083 -0.00748343 C -0.0677083 -0.00227014 -0.0630884 0.00196091 -0.0573959 0.00196091 C -0.0517035 0.00196091 -0.0470836 -0.00227014 -0.0470836 -0.00748343 C -0.0470836 -0.0126967 -0.0517035 -0.0169278 -0.0573959 -0.0169278 Z " pathEditMode="relative" rAng="0" ptsTypes="">
                                      <p:cBhvr>
                                        <p:cTn id="1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286 0.0020175 C -0.0514623 0.0020175 -0.0465389 -0.00242109 -0.0465389 -0.00789 C -0.0465389 -0.013359 -0.0514623 -0.0177975 -0.0575286 -0.0177975 C -0.0635949 -0.0177975 -0.0685184 -0.013359 -0.0685184 -0.00789 C -0.0685184 -0.00242109 -0.0635949 0.0020175 -0.0575286 0.0020175 Z " pathEditMode="relative" rAng="0" ptsTypes="">
                                      <p:cBhvr>
                                        <p:cTn id="2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776 -0.000564567 C -0.05236 -0.000564567 -0.0482065 -0.00380014 -0.0482065 -0.00778685 C -0.0482065 -0.0117736 -0.05236 -0.0150092 -0.0574776 -0.0150092 C -0.0625953 -0.0150092 -0.0667487 -0.0117736 -0.0667487 -0.00778685 C -0.0667487 -0.00380014 -0.0625953 -0.000564567 -0.0574776 -0.000564567 Z " pathEditMode="relative" rAng="0" ptsTypes="">
                                      <p:cBhvr>
                                        <p:cTn id="2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48260"/>
            <a:ext cx="11642090" cy="695452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87690" t="13054" r="6353" b="75822"/>
          <a:stretch>
            <a:fillRect/>
          </a:stretch>
        </p:blipFill>
        <p:spPr>
          <a:xfrm>
            <a:off x="9662160" y="2640330"/>
            <a:ext cx="1116965" cy="1174115"/>
          </a:xfrm>
          <a:prstGeom prst="rect">
            <a:avLst/>
          </a:prstGeom>
        </p:spPr>
      </p:pic>
      <p:pic>
        <p:nvPicPr>
          <p:cNvPr id="12" name="图片 11" descr="8_土星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915670" y="2388870"/>
            <a:ext cx="2433320" cy="152463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600000">
            <a:off x="10011279" y="3825706"/>
            <a:ext cx="849608" cy="977508"/>
            <a:chOff x="718" y="4296"/>
            <a:chExt cx="1552" cy="1785"/>
          </a:xfrm>
        </p:grpSpPr>
        <p:pic>
          <p:nvPicPr>
            <p:cNvPr id="14" name="图片 13" descr="6_小球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718" y="5230"/>
              <a:ext cx="703" cy="851"/>
            </a:xfrm>
            <a:prstGeom prst="rect">
              <a:avLst/>
            </a:prstGeom>
          </p:spPr>
        </p:pic>
        <p:pic>
          <p:nvPicPr>
            <p:cNvPr id="15" name="图片 14" descr="3_小球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414" y="4296"/>
              <a:ext cx="856" cy="894"/>
            </a:xfrm>
            <a:prstGeom prst="rect">
              <a:avLst/>
            </a:prstGeom>
          </p:spPr>
        </p:pic>
      </p:grp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3348277" y="3036983"/>
            <a:ext cx="5494735" cy="1174114"/>
          </a:xfrm>
        </p:spPr>
        <p:txBody>
          <a:bodyPr lIns="101600" tIns="38100" rIns="63500" bIns="38100" anchor="b" anchorCtr="0">
            <a:normAutofit/>
          </a:bodyPr>
          <a:lstStyle>
            <a:lvl1pPr algn="ctr">
              <a:defRPr sz="8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788500" y="4263075"/>
            <a:ext cx="4615001" cy="375872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2259330" y="4929283"/>
            <a:ext cx="7673340" cy="37587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pic>
        <p:nvPicPr>
          <p:cNvPr id="10" name="图片 9" descr="7_月亮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5080" y="0"/>
            <a:ext cx="5591175" cy="371729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633730" y="924560"/>
            <a:ext cx="6484620" cy="5212080"/>
            <a:chOff x="835" y="1601"/>
            <a:chExt cx="10212" cy="8208"/>
          </a:xfrm>
        </p:grpSpPr>
        <p:pic>
          <p:nvPicPr>
            <p:cNvPr id="11" name="图片 10" descr="8_土星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835" y="2157"/>
              <a:ext cx="5250" cy="5325"/>
            </a:xfrm>
            <a:prstGeom prst="rect">
              <a:avLst/>
            </a:prstGeom>
          </p:spPr>
        </p:pic>
        <p:pic>
          <p:nvPicPr>
            <p:cNvPr id="12" name="图片 11" descr="7_月亮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301" y="1601"/>
              <a:ext cx="8747" cy="8208"/>
            </a:xfrm>
            <a:prstGeom prst="rect">
              <a:avLst/>
            </a:prstGeom>
          </p:spPr>
        </p:pic>
        <p:pic>
          <p:nvPicPr>
            <p:cNvPr id="13" name="图片 12" descr="5_小鱼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5556" y="6670"/>
              <a:ext cx="3457" cy="2215"/>
            </a:xfrm>
            <a:prstGeom prst="rect">
              <a:avLst/>
            </a:prstGeom>
          </p:spPr>
        </p:pic>
      </p:grp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954400" y="1814400"/>
            <a:ext cx="5490000" cy="1112400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1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  <p:custDataLst>
              <p:tags r:id="rId17"/>
            </p:custDataLst>
          </p:nvPr>
        </p:nvSpPr>
        <p:spPr>
          <a:xfrm>
            <a:off x="5954400" y="2941200"/>
            <a:ext cx="5490000" cy="784800"/>
          </a:xfrm>
        </p:spPr>
        <p:txBody>
          <a:bodyPr anchor="t">
            <a:no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4400" b="1" i="1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7120800" y="4744800"/>
            <a:ext cx="42300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  <p:custDataLst>
              <p:tags r:id="rId19"/>
            </p:custDataLst>
          </p:nvPr>
        </p:nvSpPr>
        <p:spPr>
          <a:xfrm>
            <a:off x="9360000" y="5432400"/>
            <a:ext cx="19872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3" name="图片 12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3" name="图片 12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5" name="图片 14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6" name="图片 15" descr="4_多面体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:\Users\Kingsoft\Desktop\210909小孩 月亮 船 动态\小孩月亮船\9_星空.png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135" y="36830"/>
            <a:ext cx="12071350" cy="6790055"/>
          </a:xfrm>
          <a:prstGeom prst="rect">
            <a:avLst/>
          </a:prstGeom>
        </p:spPr>
      </p:pic>
      <p:pic>
        <p:nvPicPr>
          <p:cNvPr id="19" name="图片 18" descr="C:\Users\Kingsoft\Desktop\210909小孩 月亮 船 动态\小孩月亮船\5_小鱼.png5_小鱼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0" name="图片 19" descr="C:\Users\Kingsoft\Desktop\210909小孩 月亮 船 动态\小孩月亮船\2_鱼1.png2_鱼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2" name="图片 21" descr="C:\Users\Kingsoft\Desktop\210909小孩 月亮 船 动态\小孩月亮船\1_小孩.png1_小孩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4" name="图片 23" descr="C:\Users\Kingsoft\Desktop\210909小孩 月亮 船 动态\小孩月亮船\8_土星.png8_土星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5" name="图片 24" descr="C:\Users\Kingsoft\Desktop\210909小孩 月亮 船 动态\小孩月亮船\7_月亮.png7_月亮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6" name="图片 25" descr="C:\Users\Kingsoft\Desktop\210909小孩 月亮 船 动态\小孩月亮船\6_小球2.png6_小球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7" name="图片 26" descr="C:\Users\Kingsoft\Desktop\210909小孩 月亮 船 动态\小孩月亮船\4_多面体.png4_多面体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8" name="图片 27" descr="C:\Users\Kingsoft\Desktop\210909小孩 月亮 船 动态\小孩月亮船\3_小球1.png3_小球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9055" y="34925"/>
            <a:ext cx="12075160" cy="67919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5955643" y="1815035"/>
            <a:ext cx="5488327" cy="1113588"/>
          </a:xfrm>
        </p:spPr>
        <p:txBody>
          <a:bodyPr lIns="101600" tIns="38100" rIns="25400" bIns="38100" anchor="b" anchorCtr="0">
            <a:noAutofit/>
          </a:bodyPr>
          <a:lstStyle>
            <a:lvl1pPr algn="r">
              <a:defRPr sz="6600" b="0" i="1" spc="60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5955643" y="2941881"/>
            <a:ext cx="5488327" cy="783037"/>
          </a:xfrm>
        </p:spPr>
        <p:txBody>
          <a:bodyPr lIns="101600" tIns="38100" rIns="76200" bIns="38100">
            <a:no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4400" b="1" i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  <p:custDataLst>
              <p:tags r:id="rId25"/>
            </p:custDataLst>
          </p:nvPr>
        </p:nvSpPr>
        <p:spPr>
          <a:xfrm>
            <a:off x="7118986" y="4744289"/>
            <a:ext cx="4230366" cy="35674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14" hasCustomPrompt="1"/>
            <p:custDataLst>
              <p:tags r:id="rId26"/>
            </p:custDataLst>
          </p:nvPr>
        </p:nvSpPr>
        <p:spPr>
          <a:xfrm>
            <a:off x="9361126" y="5431234"/>
            <a:ext cx="1988226" cy="356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194 -0.0690856 C -0.0926801 -0.0690856 -0.121218 -0.0414174 -0.121218 -0.00732642 C -0.121218 0.0267649 -0.0926801 0.0544327 -0.0575194 0.0544327 C -0.0223583 0.0544327 0.00617825 0.0267649 0.00617825 -0.00732642 C 0.00617825 -0.0414174 -0.0223583 -0.0690856 -0.0575194 -0.0690856 Z " pathEditMode="relative" rAng="0" ptsTypes="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584 -0.0596982 C -0.0872572 -0.0596982 -0.111361 -0.0362197 -0.111361 -0.00729082 C -0.111361 0.0216381 -0.0872572 0.0451165 -0.0575584 0.0451165 C -0.0278598 0.0451165 -0.00375664 0.0216381 -0.00375664 -0.00729082 C -0.00375664 -0.0362197 -0.0278598 -0.0596982 -0.0575584 -0.0596982 Z " pathEditMode="relative" rAng="0" ptsTypes="">
                                      <p:cBhvr>
                                        <p:cTn id="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2657 -0.0470538 C -0.0799494 -0.0470538 -0.0983601 -0.0292997 -0.0983601 -0.00742413 C -0.0983601 0.0144515 -0.0799494 0.0322055 -0.0572657 0.0322055 C -0.034582 0.0322055 -0.0161722 0.0144515 -0.0161722 -0.00742413 C -0.0161722 -0.0292997 -0.034582 -0.0470538 -0.0572657 -0.0470538 Z " pathEditMode="relative" rAng="0" ptsTypes="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202 -0.0355074 C -0.0740813 -0.0355074 -0.0876848 -0.0229385 -0.0876848 -0.00745197 C -0.0876848 0.0080347 -0.0740813 0.0206035 -0.0573202 0.0206035 C -0.040559 0.0206035 -0.0269559 0.0080347 -0.0269559 -0.00745197 C -0.0269559 -0.0229385 -0.040559 -0.0355074 -0.0573202 -0.0355074 Z " pathEditMode="relative" rAng="0" ptsTypes="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67 -0.0200279 C -0.064754 -0.0200279 -0.0707741 -0.0144694 -0.0707741 -0.00762054 C -0.0707741 -0.000771667 -0.064754 0.00478678 -0.0573367 0.00478678 C -0.0499192 0.00478678 -0.0438994 -0.000771667 -0.0438994 -0.00762054 C -0.0438994 -0.0144694 -0.0499192 -0.0200279 -0.0573367 -0.0200279 Z " pathEditMode="relative" rAng="0" ptsTypes="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99 -0.0191935 C -0.0637224 -0.0191935 -0.0689024 -0.0140082 -0.0689024 -0.00761947 C -0.0689024 -0.00123061 -0.0637224 0.00395455 -0.0573399 0.00395455 C -0.0509575 0.00395455 -0.0457776 -0.00123061 -0.0457776 -0.00761947 C -0.0457776 -0.0140082 -0.0509575 -0.0191935 -0.0573399 -0.0191935 Z " pathEditMode="relative" rAng="0" ptsTypes="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959 -0.0169278 C -0.0630884 -0.0169278 -0.0677083 -0.0126967 -0.0677083 -0.00748343 C -0.0677083 -0.00227014 -0.0630884 0.00196091 -0.0573959 0.00196091 C -0.0517035 0.00196091 -0.0470836 -0.00227014 -0.0470836 -0.00748343 C -0.0470836 -0.0126967 -0.0517035 -0.0169278 -0.0573959 -0.0169278 Z " pathEditMode="relative" rAng="0" ptsTypes="">
                                      <p:cBhvr>
                                        <p:cTn id="1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286 0.0020175 C -0.0514623 0.0020175 -0.0465389 -0.00242109 -0.0465389 -0.00789 C -0.0465389 -0.013359 -0.0514623 -0.0177975 -0.0575286 -0.0177975 C -0.0635949 -0.0177975 -0.0685184 -0.013359 -0.0685184 -0.00789 C -0.0685184 -0.00242109 -0.0635949 0.0020175 -0.0575286 0.0020175 Z " pathEditMode="relative" rAng="0" ptsTypes="">
                                      <p:cBhvr>
                                        <p:cTn id="2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776 -0.000564567 C -0.05236 -0.000564567 -0.0482065 -0.00380014 -0.0482065 -0.00778685 C -0.0482065 -0.0117736 -0.05236 -0.0150092 -0.0574776 -0.0150092 C -0.0625953 -0.0150092 -0.0667487 -0.0117736 -0.0667487 -0.00778685 C -0.0667487 -0.00380014 -0.0625953 -0.000564567 -0.0574776 -0.000564567 Z " pathEditMode="relative" rAng="0" ptsTypes="">
                                      <p:cBhvr>
                                        <p:cTn id="2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48260"/>
            <a:ext cx="11642090" cy="695452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87690" t="13054" r="6353" b="75822"/>
          <a:stretch>
            <a:fillRect/>
          </a:stretch>
        </p:blipFill>
        <p:spPr>
          <a:xfrm>
            <a:off x="9662160" y="2640330"/>
            <a:ext cx="1116965" cy="1174115"/>
          </a:xfrm>
          <a:prstGeom prst="rect">
            <a:avLst/>
          </a:prstGeom>
        </p:spPr>
      </p:pic>
      <p:pic>
        <p:nvPicPr>
          <p:cNvPr id="12" name="图片 11" descr="8_土星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915670" y="2388870"/>
            <a:ext cx="2433320" cy="152463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600000">
            <a:off x="10011279" y="3825706"/>
            <a:ext cx="849608" cy="977508"/>
            <a:chOff x="718" y="4296"/>
            <a:chExt cx="1552" cy="1785"/>
          </a:xfrm>
        </p:grpSpPr>
        <p:pic>
          <p:nvPicPr>
            <p:cNvPr id="14" name="图片 13" descr="6_小球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718" y="5230"/>
              <a:ext cx="703" cy="851"/>
            </a:xfrm>
            <a:prstGeom prst="rect">
              <a:avLst/>
            </a:prstGeom>
          </p:spPr>
        </p:pic>
        <p:pic>
          <p:nvPicPr>
            <p:cNvPr id="15" name="图片 14" descr="3_小球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414" y="4296"/>
              <a:ext cx="856" cy="894"/>
            </a:xfrm>
            <a:prstGeom prst="rect">
              <a:avLst/>
            </a:prstGeom>
          </p:spPr>
        </p:pic>
      </p:grp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3348277" y="3036983"/>
            <a:ext cx="5494735" cy="1174114"/>
          </a:xfrm>
        </p:spPr>
        <p:txBody>
          <a:bodyPr lIns="101600" tIns="38100" rIns="63500" bIns="38100" anchor="b" anchorCtr="0">
            <a:normAutofit/>
          </a:bodyPr>
          <a:lstStyle>
            <a:lvl1pPr algn="ctr">
              <a:defRPr sz="8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788500" y="4263075"/>
            <a:ext cx="4615001" cy="375872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2259330" y="4929283"/>
            <a:ext cx="7673340" cy="37587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48260"/>
            <a:ext cx="11642090" cy="695452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87690" t="13054" r="6353" b="75822"/>
          <a:stretch>
            <a:fillRect/>
          </a:stretch>
        </p:blipFill>
        <p:spPr>
          <a:xfrm>
            <a:off x="9662160" y="2640330"/>
            <a:ext cx="1116965" cy="1174115"/>
          </a:xfrm>
          <a:prstGeom prst="rect">
            <a:avLst/>
          </a:prstGeom>
        </p:spPr>
      </p:pic>
      <p:pic>
        <p:nvPicPr>
          <p:cNvPr id="12" name="图片 11" descr="8_土星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915670" y="2388870"/>
            <a:ext cx="2433320" cy="152463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600000">
            <a:off x="10011279" y="3825706"/>
            <a:ext cx="849608" cy="977508"/>
            <a:chOff x="718" y="4296"/>
            <a:chExt cx="1552" cy="1785"/>
          </a:xfrm>
        </p:grpSpPr>
        <p:pic>
          <p:nvPicPr>
            <p:cNvPr id="14" name="图片 13" descr="6_小球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718" y="5230"/>
              <a:ext cx="703" cy="851"/>
            </a:xfrm>
            <a:prstGeom prst="rect">
              <a:avLst/>
            </a:prstGeom>
          </p:spPr>
        </p:pic>
        <p:pic>
          <p:nvPicPr>
            <p:cNvPr id="15" name="图片 14" descr="3_小球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414" y="4296"/>
              <a:ext cx="856" cy="894"/>
            </a:xfrm>
            <a:prstGeom prst="rect">
              <a:avLst/>
            </a:prstGeom>
          </p:spPr>
        </p:pic>
      </p:grp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3348277" y="3036983"/>
            <a:ext cx="5494735" cy="1174114"/>
          </a:xfrm>
        </p:spPr>
        <p:txBody>
          <a:bodyPr lIns="101600" tIns="38100" rIns="63500" bIns="38100" anchor="b" anchorCtr="0">
            <a:normAutofit/>
          </a:bodyPr>
          <a:lstStyle>
            <a:lvl1pPr algn="ctr">
              <a:defRPr sz="8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788500" y="4263075"/>
            <a:ext cx="4615001" cy="375872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2259330" y="4929283"/>
            <a:ext cx="7673340" cy="37587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pic>
        <p:nvPicPr>
          <p:cNvPr id="10" name="图片 9" descr="7_月亮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5080" y="0"/>
            <a:ext cx="5591175" cy="371729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633730" y="924560"/>
            <a:ext cx="6484620" cy="5212080"/>
            <a:chOff x="835" y="1601"/>
            <a:chExt cx="10212" cy="8208"/>
          </a:xfrm>
        </p:grpSpPr>
        <p:pic>
          <p:nvPicPr>
            <p:cNvPr id="11" name="图片 10" descr="8_土星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835" y="2157"/>
              <a:ext cx="5250" cy="5325"/>
            </a:xfrm>
            <a:prstGeom prst="rect">
              <a:avLst/>
            </a:prstGeom>
          </p:spPr>
        </p:pic>
        <p:pic>
          <p:nvPicPr>
            <p:cNvPr id="12" name="图片 11" descr="7_月亮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301" y="1601"/>
              <a:ext cx="8747" cy="8208"/>
            </a:xfrm>
            <a:prstGeom prst="rect">
              <a:avLst/>
            </a:prstGeom>
          </p:spPr>
        </p:pic>
        <p:pic>
          <p:nvPicPr>
            <p:cNvPr id="13" name="图片 12" descr="5_小鱼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5556" y="6670"/>
              <a:ext cx="3457" cy="2215"/>
            </a:xfrm>
            <a:prstGeom prst="rect">
              <a:avLst/>
            </a:prstGeom>
          </p:spPr>
        </p:pic>
      </p:grp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954400" y="1814400"/>
            <a:ext cx="5490000" cy="1112400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1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  <p:custDataLst>
              <p:tags r:id="rId17"/>
            </p:custDataLst>
          </p:nvPr>
        </p:nvSpPr>
        <p:spPr>
          <a:xfrm>
            <a:off x="5954400" y="2941200"/>
            <a:ext cx="5490000" cy="784800"/>
          </a:xfrm>
        </p:spPr>
        <p:txBody>
          <a:bodyPr anchor="t">
            <a:no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4400" b="1" i="1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7120800" y="4744800"/>
            <a:ext cx="42300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  <p:custDataLst>
              <p:tags r:id="rId19"/>
            </p:custDataLst>
          </p:nvPr>
        </p:nvSpPr>
        <p:spPr>
          <a:xfrm>
            <a:off x="9360000" y="5432400"/>
            <a:ext cx="19872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3" name="图片 12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3" name="图片 12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5" name="图片 14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6" name="图片 15" descr="4_多面体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pic>
        <p:nvPicPr>
          <p:cNvPr id="10" name="图片 9" descr="7_月亮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5080" y="0"/>
            <a:ext cx="5591175" cy="371729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633730" y="924560"/>
            <a:ext cx="6484620" cy="5212080"/>
            <a:chOff x="835" y="1601"/>
            <a:chExt cx="10212" cy="8208"/>
          </a:xfrm>
        </p:grpSpPr>
        <p:pic>
          <p:nvPicPr>
            <p:cNvPr id="11" name="图片 10" descr="8_土星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835" y="2157"/>
              <a:ext cx="5250" cy="5325"/>
            </a:xfrm>
            <a:prstGeom prst="rect">
              <a:avLst/>
            </a:prstGeom>
          </p:spPr>
        </p:pic>
        <p:pic>
          <p:nvPicPr>
            <p:cNvPr id="12" name="图片 11" descr="7_月亮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301" y="1601"/>
              <a:ext cx="8747" cy="8208"/>
            </a:xfrm>
            <a:prstGeom prst="rect">
              <a:avLst/>
            </a:prstGeom>
          </p:spPr>
        </p:pic>
        <p:pic>
          <p:nvPicPr>
            <p:cNvPr id="13" name="图片 12" descr="5_小鱼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5556" y="6670"/>
              <a:ext cx="3457" cy="2215"/>
            </a:xfrm>
            <a:prstGeom prst="rect">
              <a:avLst/>
            </a:prstGeom>
          </p:spPr>
        </p:pic>
      </p:grp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954400" y="1814400"/>
            <a:ext cx="5490000" cy="1112400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1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  <p:custDataLst>
              <p:tags r:id="rId17"/>
            </p:custDataLst>
          </p:nvPr>
        </p:nvSpPr>
        <p:spPr>
          <a:xfrm>
            <a:off x="5954400" y="2941200"/>
            <a:ext cx="5490000" cy="784800"/>
          </a:xfrm>
        </p:spPr>
        <p:txBody>
          <a:bodyPr anchor="t">
            <a:no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4400" b="1" i="1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7120800" y="4744800"/>
            <a:ext cx="42300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  <p:custDataLst>
              <p:tags r:id="rId19"/>
            </p:custDataLst>
          </p:nvPr>
        </p:nvSpPr>
        <p:spPr>
          <a:xfrm>
            <a:off x="9360000" y="5432400"/>
            <a:ext cx="19872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3" name="图片 12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3" name="图片 12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5" name="图片 14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6" name="图片 15" descr="4_多面体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:\Users\Kingsoft\Desktop\210909小孩 月亮 船 动态\小孩月亮船\9_星空.png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135" y="36830"/>
            <a:ext cx="12071350" cy="6790055"/>
          </a:xfrm>
          <a:prstGeom prst="rect">
            <a:avLst/>
          </a:prstGeom>
        </p:spPr>
      </p:pic>
      <p:pic>
        <p:nvPicPr>
          <p:cNvPr id="19" name="图片 18" descr="C:\Users\Kingsoft\Desktop\210909小孩 月亮 船 动态\小孩月亮船\5_小鱼.png5_小鱼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0" name="图片 19" descr="C:\Users\Kingsoft\Desktop\210909小孩 月亮 船 动态\小孩月亮船\2_鱼1.png2_鱼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2" name="图片 21" descr="C:\Users\Kingsoft\Desktop\210909小孩 月亮 船 动态\小孩月亮船\1_小孩.png1_小孩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4" name="图片 23" descr="C:\Users\Kingsoft\Desktop\210909小孩 月亮 船 动态\小孩月亮船\8_土星.png8_土星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5" name="图片 24" descr="C:\Users\Kingsoft\Desktop\210909小孩 月亮 船 动态\小孩月亮船\7_月亮.png7_月亮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6" name="图片 25" descr="C:\Users\Kingsoft\Desktop\210909小孩 月亮 船 动态\小孩月亮船\6_小球2.png6_小球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7" name="图片 26" descr="C:\Users\Kingsoft\Desktop\210909小孩 月亮 船 动态\小孩月亮船\4_多面体.png4_多面体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8" name="图片 27" descr="C:\Users\Kingsoft\Desktop\210909小孩 月亮 船 动态\小孩月亮船\3_小球1.png3_小球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9055" y="34925"/>
            <a:ext cx="12075160" cy="67919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5955643" y="1815035"/>
            <a:ext cx="5488327" cy="1113588"/>
          </a:xfrm>
        </p:spPr>
        <p:txBody>
          <a:bodyPr lIns="101600" tIns="38100" rIns="25400" bIns="38100" anchor="b" anchorCtr="0">
            <a:noAutofit/>
          </a:bodyPr>
          <a:lstStyle>
            <a:lvl1pPr algn="r">
              <a:defRPr sz="6600" b="0" i="1" spc="60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5955643" y="2941881"/>
            <a:ext cx="5488327" cy="783037"/>
          </a:xfrm>
        </p:spPr>
        <p:txBody>
          <a:bodyPr lIns="101600" tIns="38100" rIns="76200" bIns="38100">
            <a:no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4400" b="1" i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  <p:custDataLst>
              <p:tags r:id="rId25"/>
            </p:custDataLst>
          </p:nvPr>
        </p:nvSpPr>
        <p:spPr>
          <a:xfrm>
            <a:off x="7118986" y="4744289"/>
            <a:ext cx="4230366" cy="35674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14" hasCustomPrompt="1"/>
            <p:custDataLst>
              <p:tags r:id="rId26"/>
            </p:custDataLst>
          </p:nvPr>
        </p:nvSpPr>
        <p:spPr>
          <a:xfrm>
            <a:off x="9361126" y="5431234"/>
            <a:ext cx="1988226" cy="356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194 -0.0690856 C -0.0926801 -0.0690856 -0.121218 -0.0414174 -0.121218 -0.00732642 C -0.121218 0.0267649 -0.0926801 0.0544327 -0.0575194 0.0544327 C -0.0223583 0.0544327 0.00617825 0.0267649 0.00617825 -0.00732642 C 0.00617825 -0.0414174 -0.0223583 -0.0690856 -0.0575194 -0.0690856 Z " pathEditMode="relative" rAng="0" ptsTypes="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584 -0.0596982 C -0.0872572 -0.0596982 -0.111361 -0.0362197 -0.111361 -0.00729082 C -0.111361 0.0216381 -0.0872572 0.0451165 -0.0575584 0.0451165 C -0.0278598 0.0451165 -0.00375664 0.0216381 -0.00375664 -0.00729082 C -0.00375664 -0.0362197 -0.0278598 -0.0596982 -0.0575584 -0.0596982 Z " pathEditMode="relative" rAng="0" ptsTypes="">
                                      <p:cBhvr>
                                        <p:cTn id="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2657 -0.0470538 C -0.0799494 -0.0470538 -0.0983601 -0.0292997 -0.0983601 -0.00742413 C -0.0983601 0.0144515 -0.0799494 0.0322055 -0.0572657 0.0322055 C -0.034582 0.0322055 -0.0161722 0.0144515 -0.0161722 -0.00742413 C -0.0161722 -0.0292997 -0.034582 -0.0470538 -0.0572657 -0.0470538 Z " pathEditMode="relative" rAng="0" ptsTypes="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202 -0.0355074 C -0.0740813 -0.0355074 -0.0876848 -0.0229385 -0.0876848 -0.00745197 C -0.0876848 0.0080347 -0.0740813 0.0206035 -0.0573202 0.0206035 C -0.040559 0.0206035 -0.0269559 0.0080347 -0.0269559 -0.00745197 C -0.0269559 -0.0229385 -0.040559 -0.0355074 -0.0573202 -0.0355074 Z " pathEditMode="relative" rAng="0" ptsTypes="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67 -0.0200279 C -0.064754 -0.0200279 -0.0707741 -0.0144694 -0.0707741 -0.00762054 C -0.0707741 -0.000771667 -0.064754 0.00478678 -0.0573367 0.00478678 C -0.0499192 0.00478678 -0.0438994 -0.000771667 -0.0438994 -0.00762054 C -0.0438994 -0.0144694 -0.0499192 -0.0200279 -0.0573367 -0.0200279 Z " pathEditMode="relative" rAng="0" ptsTypes="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99 -0.0191935 C -0.0637224 -0.0191935 -0.0689024 -0.0140082 -0.0689024 -0.00761947 C -0.0689024 -0.00123061 -0.0637224 0.00395455 -0.0573399 0.00395455 C -0.0509575 0.00395455 -0.0457776 -0.00123061 -0.0457776 -0.00761947 C -0.0457776 -0.0140082 -0.0509575 -0.0191935 -0.0573399 -0.0191935 Z " pathEditMode="relative" rAng="0" ptsTypes="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959 -0.0169278 C -0.0630884 -0.0169278 -0.0677083 -0.0126967 -0.0677083 -0.00748343 C -0.0677083 -0.00227014 -0.0630884 0.00196091 -0.0573959 0.00196091 C -0.0517035 0.00196091 -0.0470836 -0.00227014 -0.0470836 -0.00748343 C -0.0470836 -0.0126967 -0.0517035 -0.0169278 -0.0573959 -0.0169278 Z " pathEditMode="relative" rAng="0" ptsTypes="">
                                      <p:cBhvr>
                                        <p:cTn id="1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286 0.0020175 C -0.0514623 0.0020175 -0.0465389 -0.00242109 -0.0465389 -0.00789 C -0.0465389 -0.013359 -0.0514623 -0.0177975 -0.0575286 -0.0177975 C -0.0635949 -0.0177975 -0.0685184 -0.013359 -0.0685184 -0.00789 C -0.0685184 -0.00242109 -0.0635949 0.0020175 -0.0575286 0.0020175 Z " pathEditMode="relative" rAng="0" ptsTypes="">
                                      <p:cBhvr>
                                        <p:cTn id="2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776 -0.000564567 C -0.05236 -0.000564567 -0.0482065 -0.00380014 -0.0482065 -0.00778685 C -0.0482065 -0.0117736 -0.05236 -0.0150092 -0.0574776 -0.0150092 C -0.0625953 -0.0150092 -0.0667487 -0.0117736 -0.0667487 -0.00778685 C -0.0667487 -0.00380014 -0.0625953 -0.000564567 -0.0574776 -0.000564567 Z " pathEditMode="relative" rAng="0" ptsTypes="">
                                      <p:cBhvr>
                                        <p:cTn id="2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48260"/>
            <a:ext cx="11642090" cy="695452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87690" t="13054" r="6353" b="75822"/>
          <a:stretch>
            <a:fillRect/>
          </a:stretch>
        </p:blipFill>
        <p:spPr>
          <a:xfrm>
            <a:off x="9662160" y="2640330"/>
            <a:ext cx="1116965" cy="1174115"/>
          </a:xfrm>
          <a:prstGeom prst="rect">
            <a:avLst/>
          </a:prstGeom>
        </p:spPr>
      </p:pic>
      <p:pic>
        <p:nvPicPr>
          <p:cNvPr id="12" name="图片 11" descr="8_土星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915670" y="2388870"/>
            <a:ext cx="2433320" cy="152463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600000">
            <a:off x="10011279" y="3825706"/>
            <a:ext cx="849608" cy="977508"/>
            <a:chOff x="718" y="4296"/>
            <a:chExt cx="1552" cy="1785"/>
          </a:xfrm>
        </p:grpSpPr>
        <p:pic>
          <p:nvPicPr>
            <p:cNvPr id="14" name="图片 13" descr="6_小球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718" y="5230"/>
              <a:ext cx="703" cy="851"/>
            </a:xfrm>
            <a:prstGeom prst="rect">
              <a:avLst/>
            </a:prstGeom>
          </p:spPr>
        </p:pic>
        <p:pic>
          <p:nvPicPr>
            <p:cNvPr id="15" name="图片 14" descr="3_小球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414" y="4296"/>
              <a:ext cx="856" cy="894"/>
            </a:xfrm>
            <a:prstGeom prst="rect">
              <a:avLst/>
            </a:prstGeom>
          </p:spPr>
        </p:pic>
      </p:grp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3348277" y="3036983"/>
            <a:ext cx="5494735" cy="1174114"/>
          </a:xfrm>
        </p:spPr>
        <p:txBody>
          <a:bodyPr lIns="101600" tIns="38100" rIns="63500" bIns="38100" anchor="b" anchorCtr="0">
            <a:normAutofit/>
          </a:bodyPr>
          <a:lstStyle>
            <a:lvl1pPr algn="ctr">
              <a:defRPr sz="8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788500" y="4263075"/>
            <a:ext cx="4615001" cy="375872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2259330" y="4929283"/>
            <a:ext cx="7673340" cy="37587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pic>
        <p:nvPicPr>
          <p:cNvPr id="10" name="图片 9" descr="7_月亮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5080" y="0"/>
            <a:ext cx="5591175" cy="371729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633730" y="924560"/>
            <a:ext cx="6484620" cy="5212080"/>
            <a:chOff x="835" y="1601"/>
            <a:chExt cx="10212" cy="8208"/>
          </a:xfrm>
        </p:grpSpPr>
        <p:pic>
          <p:nvPicPr>
            <p:cNvPr id="11" name="图片 10" descr="8_土星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835" y="2157"/>
              <a:ext cx="5250" cy="5325"/>
            </a:xfrm>
            <a:prstGeom prst="rect">
              <a:avLst/>
            </a:prstGeom>
          </p:spPr>
        </p:pic>
        <p:pic>
          <p:nvPicPr>
            <p:cNvPr id="12" name="图片 11" descr="7_月亮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301" y="1601"/>
              <a:ext cx="8747" cy="8208"/>
            </a:xfrm>
            <a:prstGeom prst="rect">
              <a:avLst/>
            </a:prstGeom>
          </p:spPr>
        </p:pic>
        <p:pic>
          <p:nvPicPr>
            <p:cNvPr id="13" name="图片 12" descr="5_小鱼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5556" y="6670"/>
              <a:ext cx="3457" cy="2215"/>
            </a:xfrm>
            <a:prstGeom prst="rect">
              <a:avLst/>
            </a:prstGeom>
          </p:spPr>
        </p:pic>
      </p:grp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954400" y="1814400"/>
            <a:ext cx="5490000" cy="1112400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1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  <p:custDataLst>
              <p:tags r:id="rId17"/>
            </p:custDataLst>
          </p:nvPr>
        </p:nvSpPr>
        <p:spPr>
          <a:xfrm>
            <a:off x="5954400" y="2941200"/>
            <a:ext cx="5490000" cy="784800"/>
          </a:xfrm>
        </p:spPr>
        <p:txBody>
          <a:bodyPr anchor="t">
            <a:no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4400" b="1" i="1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7120800" y="4744800"/>
            <a:ext cx="42300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  <p:custDataLst>
              <p:tags r:id="rId19"/>
            </p:custDataLst>
          </p:nvPr>
        </p:nvSpPr>
        <p:spPr>
          <a:xfrm>
            <a:off x="9360000" y="5432400"/>
            <a:ext cx="19872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3" name="图片 12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3" name="图片 12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5" name="图片 14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6" name="图片 15" descr="4_多面体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:\Users\Kingsoft\Desktop\210909小孩 月亮 船 动态\小孩月亮船\9_星空.png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135" y="36830"/>
            <a:ext cx="12071350" cy="6790055"/>
          </a:xfrm>
          <a:prstGeom prst="rect">
            <a:avLst/>
          </a:prstGeom>
        </p:spPr>
      </p:pic>
      <p:pic>
        <p:nvPicPr>
          <p:cNvPr id="19" name="图片 18" descr="C:\Users\Kingsoft\Desktop\210909小孩 月亮 船 动态\小孩月亮船\5_小鱼.png5_小鱼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0" name="图片 19" descr="C:\Users\Kingsoft\Desktop\210909小孩 月亮 船 动态\小孩月亮船\2_鱼1.png2_鱼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2" name="图片 21" descr="C:\Users\Kingsoft\Desktop\210909小孩 月亮 船 动态\小孩月亮船\1_小孩.png1_小孩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4" name="图片 23" descr="C:\Users\Kingsoft\Desktop\210909小孩 月亮 船 动态\小孩月亮船\8_土星.png8_土星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5" name="图片 24" descr="C:\Users\Kingsoft\Desktop\210909小孩 月亮 船 动态\小孩月亮船\7_月亮.png7_月亮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6" name="图片 25" descr="C:\Users\Kingsoft\Desktop\210909小孩 月亮 船 动态\小孩月亮船\6_小球2.png6_小球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7" name="图片 26" descr="C:\Users\Kingsoft\Desktop\210909小孩 月亮 船 动态\小孩月亮船\4_多面体.png4_多面体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8" name="图片 27" descr="C:\Users\Kingsoft\Desktop\210909小孩 月亮 船 动态\小孩月亮船\3_小球1.png3_小球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9055" y="34925"/>
            <a:ext cx="12075160" cy="67919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5955643" y="1815035"/>
            <a:ext cx="5488327" cy="1113588"/>
          </a:xfrm>
        </p:spPr>
        <p:txBody>
          <a:bodyPr lIns="101600" tIns="38100" rIns="25400" bIns="38100" anchor="b" anchorCtr="0">
            <a:noAutofit/>
          </a:bodyPr>
          <a:lstStyle>
            <a:lvl1pPr algn="r">
              <a:defRPr sz="6600" b="0" i="1" spc="60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5955643" y="2941881"/>
            <a:ext cx="5488327" cy="783037"/>
          </a:xfrm>
        </p:spPr>
        <p:txBody>
          <a:bodyPr lIns="101600" tIns="38100" rIns="76200" bIns="38100">
            <a:no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4400" b="1" i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  <p:custDataLst>
              <p:tags r:id="rId25"/>
            </p:custDataLst>
          </p:nvPr>
        </p:nvSpPr>
        <p:spPr>
          <a:xfrm>
            <a:off x="7118986" y="4744289"/>
            <a:ext cx="4230366" cy="35674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14" hasCustomPrompt="1"/>
            <p:custDataLst>
              <p:tags r:id="rId26"/>
            </p:custDataLst>
          </p:nvPr>
        </p:nvSpPr>
        <p:spPr>
          <a:xfrm>
            <a:off x="9361126" y="5431234"/>
            <a:ext cx="1988226" cy="356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194 -0.0690856 C -0.0926801 -0.0690856 -0.121218 -0.0414174 -0.121218 -0.00732642 C -0.121218 0.0267649 -0.0926801 0.0544327 -0.0575194 0.0544327 C -0.0223583 0.0544327 0.00617825 0.0267649 0.00617825 -0.00732642 C 0.00617825 -0.0414174 -0.0223583 -0.0690856 -0.0575194 -0.0690856 Z " pathEditMode="relative" rAng="0" ptsTypes="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584 -0.0596982 C -0.0872572 -0.0596982 -0.111361 -0.0362197 -0.111361 -0.00729082 C -0.111361 0.0216381 -0.0872572 0.0451165 -0.0575584 0.0451165 C -0.0278598 0.0451165 -0.00375664 0.0216381 -0.00375664 -0.00729082 C -0.00375664 -0.0362197 -0.0278598 -0.0596982 -0.0575584 -0.0596982 Z " pathEditMode="relative" rAng="0" ptsTypes="">
                                      <p:cBhvr>
                                        <p:cTn id="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2657 -0.0470538 C -0.0799494 -0.0470538 -0.0983601 -0.0292997 -0.0983601 -0.00742413 C -0.0983601 0.0144515 -0.0799494 0.0322055 -0.0572657 0.0322055 C -0.034582 0.0322055 -0.0161722 0.0144515 -0.0161722 -0.00742413 C -0.0161722 -0.0292997 -0.034582 -0.0470538 -0.0572657 -0.0470538 Z " pathEditMode="relative" rAng="0" ptsTypes="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202 -0.0355074 C -0.0740813 -0.0355074 -0.0876848 -0.0229385 -0.0876848 -0.00745197 C -0.0876848 0.0080347 -0.0740813 0.0206035 -0.0573202 0.0206035 C -0.040559 0.0206035 -0.0269559 0.0080347 -0.0269559 -0.00745197 C -0.0269559 -0.0229385 -0.040559 -0.0355074 -0.0573202 -0.0355074 Z " pathEditMode="relative" rAng="0" ptsTypes="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67 -0.0200279 C -0.064754 -0.0200279 -0.0707741 -0.0144694 -0.0707741 -0.00762054 C -0.0707741 -0.000771667 -0.064754 0.00478678 -0.0573367 0.00478678 C -0.0499192 0.00478678 -0.0438994 -0.000771667 -0.0438994 -0.00762054 C -0.0438994 -0.0144694 -0.0499192 -0.0200279 -0.0573367 -0.0200279 Z " pathEditMode="relative" rAng="0" ptsTypes="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99 -0.0191935 C -0.0637224 -0.0191935 -0.0689024 -0.0140082 -0.0689024 -0.00761947 C -0.0689024 -0.00123061 -0.0637224 0.00395455 -0.0573399 0.00395455 C -0.0509575 0.00395455 -0.0457776 -0.00123061 -0.0457776 -0.00761947 C -0.0457776 -0.0140082 -0.0509575 -0.0191935 -0.0573399 -0.0191935 Z " pathEditMode="relative" rAng="0" ptsTypes="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959 -0.0169278 C -0.0630884 -0.0169278 -0.0677083 -0.0126967 -0.0677083 -0.00748343 C -0.0677083 -0.00227014 -0.0630884 0.00196091 -0.0573959 0.00196091 C -0.0517035 0.00196091 -0.0470836 -0.00227014 -0.0470836 -0.00748343 C -0.0470836 -0.0126967 -0.0517035 -0.0169278 -0.0573959 -0.0169278 Z " pathEditMode="relative" rAng="0" ptsTypes="">
                                      <p:cBhvr>
                                        <p:cTn id="1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286 0.0020175 C -0.0514623 0.0020175 -0.0465389 -0.00242109 -0.0465389 -0.00789 C -0.0465389 -0.013359 -0.0514623 -0.0177975 -0.0575286 -0.0177975 C -0.0635949 -0.0177975 -0.0685184 -0.013359 -0.0685184 -0.00789 C -0.0685184 -0.00242109 -0.0635949 0.0020175 -0.0575286 0.0020175 Z " pathEditMode="relative" rAng="0" ptsTypes="">
                                      <p:cBhvr>
                                        <p:cTn id="2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776 -0.000564567 C -0.05236 -0.000564567 -0.0482065 -0.00380014 -0.0482065 -0.00778685 C -0.0482065 -0.0117736 -0.05236 -0.0150092 -0.0574776 -0.0150092 C -0.0625953 -0.0150092 -0.0667487 -0.0117736 -0.0667487 -0.00778685 C -0.0667487 -0.00380014 -0.0625953 -0.000564567 -0.0574776 -0.000564567 Z " pathEditMode="relative" rAng="0" ptsTypes="">
                                      <p:cBhvr>
                                        <p:cTn id="2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48260"/>
            <a:ext cx="11642090" cy="695452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87690" t="13054" r="6353" b="75822"/>
          <a:stretch>
            <a:fillRect/>
          </a:stretch>
        </p:blipFill>
        <p:spPr>
          <a:xfrm>
            <a:off x="9662160" y="2640330"/>
            <a:ext cx="1116965" cy="1174115"/>
          </a:xfrm>
          <a:prstGeom prst="rect">
            <a:avLst/>
          </a:prstGeom>
        </p:spPr>
      </p:pic>
      <p:pic>
        <p:nvPicPr>
          <p:cNvPr id="12" name="图片 11" descr="8_土星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915670" y="2388870"/>
            <a:ext cx="2433320" cy="152463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600000">
            <a:off x="10011279" y="3825706"/>
            <a:ext cx="849608" cy="977508"/>
            <a:chOff x="718" y="4296"/>
            <a:chExt cx="1552" cy="1785"/>
          </a:xfrm>
        </p:grpSpPr>
        <p:pic>
          <p:nvPicPr>
            <p:cNvPr id="14" name="图片 13" descr="6_小球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718" y="5230"/>
              <a:ext cx="703" cy="851"/>
            </a:xfrm>
            <a:prstGeom prst="rect">
              <a:avLst/>
            </a:prstGeom>
          </p:spPr>
        </p:pic>
        <p:pic>
          <p:nvPicPr>
            <p:cNvPr id="15" name="图片 14" descr="3_小球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414" y="4296"/>
              <a:ext cx="856" cy="894"/>
            </a:xfrm>
            <a:prstGeom prst="rect">
              <a:avLst/>
            </a:prstGeom>
          </p:spPr>
        </p:pic>
      </p:grp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3348277" y="3036983"/>
            <a:ext cx="5494735" cy="1174114"/>
          </a:xfrm>
        </p:spPr>
        <p:txBody>
          <a:bodyPr lIns="101600" tIns="38100" rIns="63500" bIns="38100" anchor="b" anchorCtr="0">
            <a:normAutofit/>
          </a:bodyPr>
          <a:lstStyle>
            <a:lvl1pPr algn="ctr">
              <a:defRPr sz="8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788500" y="4263075"/>
            <a:ext cx="4615001" cy="375872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2259330" y="4929283"/>
            <a:ext cx="7673340" cy="37587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pic>
        <p:nvPicPr>
          <p:cNvPr id="10" name="图片 9" descr="7_月亮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5080" y="0"/>
            <a:ext cx="5591175" cy="371729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633730" y="924560"/>
            <a:ext cx="6484620" cy="5212080"/>
            <a:chOff x="835" y="1601"/>
            <a:chExt cx="10212" cy="8208"/>
          </a:xfrm>
        </p:grpSpPr>
        <p:pic>
          <p:nvPicPr>
            <p:cNvPr id="11" name="图片 10" descr="8_土星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835" y="2157"/>
              <a:ext cx="5250" cy="5325"/>
            </a:xfrm>
            <a:prstGeom prst="rect">
              <a:avLst/>
            </a:prstGeom>
          </p:spPr>
        </p:pic>
        <p:pic>
          <p:nvPicPr>
            <p:cNvPr id="12" name="图片 11" descr="7_月亮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301" y="1601"/>
              <a:ext cx="8747" cy="8208"/>
            </a:xfrm>
            <a:prstGeom prst="rect">
              <a:avLst/>
            </a:prstGeom>
          </p:spPr>
        </p:pic>
        <p:pic>
          <p:nvPicPr>
            <p:cNvPr id="13" name="图片 12" descr="5_小鱼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5556" y="6670"/>
              <a:ext cx="3457" cy="2215"/>
            </a:xfrm>
            <a:prstGeom prst="rect">
              <a:avLst/>
            </a:prstGeom>
          </p:spPr>
        </p:pic>
      </p:grp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954400" y="1814400"/>
            <a:ext cx="5490000" cy="1112400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1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  <p:custDataLst>
              <p:tags r:id="rId17"/>
            </p:custDataLst>
          </p:nvPr>
        </p:nvSpPr>
        <p:spPr>
          <a:xfrm>
            <a:off x="5954400" y="2941200"/>
            <a:ext cx="5490000" cy="784800"/>
          </a:xfrm>
        </p:spPr>
        <p:txBody>
          <a:bodyPr anchor="t">
            <a:no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4400" b="1" i="1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7120800" y="4744800"/>
            <a:ext cx="42300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  <p:custDataLst>
              <p:tags r:id="rId19"/>
            </p:custDataLst>
          </p:nvPr>
        </p:nvSpPr>
        <p:spPr>
          <a:xfrm>
            <a:off x="9360000" y="5432400"/>
            <a:ext cx="19872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3" name="图片 12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3" name="图片 12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5" name="图片 14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6" name="图片 15" descr="4_多面体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:\Users\Kingsoft\Desktop\210909小孩 月亮 船 动态\小孩月亮船\9_星空.png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135" y="36830"/>
            <a:ext cx="12071350" cy="6790055"/>
          </a:xfrm>
          <a:prstGeom prst="rect">
            <a:avLst/>
          </a:prstGeom>
        </p:spPr>
      </p:pic>
      <p:pic>
        <p:nvPicPr>
          <p:cNvPr id="19" name="图片 18" descr="C:\Users\Kingsoft\Desktop\210909小孩 月亮 船 动态\小孩月亮船\5_小鱼.png5_小鱼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0" name="图片 19" descr="C:\Users\Kingsoft\Desktop\210909小孩 月亮 船 动态\小孩月亮船\2_鱼1.png2_鱼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2" name="图片 21" descr="C:\Users\Kingsoft\Desktop\210909小孩 月亮 船 动态\小孩月亮船\1_小孩.png1_小孩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4" name="图片 23" descr="C:\Users\Kingsoft\Desktop\210909小孩 月亮 船 动态\小孩月亮船\8_土星.png8_土星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5" name="图片 24" descr="C:\Users\Kingsoft\Desktop\210909小孩 月亮 船 动态\小孩月亮船\7_月亮.png7_月亮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6" name="图片 25" descr="C:\Users\Kingsoft\Desktop\210909小孩 月亮 船 动态\小孩月亮船\6_小球2.png6_小球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7" name="图片 26" descr="C:\Users\Kingsoft\Desktop\210909小孩 月亮 船 动态\小孩月亮船\4_多面体.png4_多面体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8" name="图片 27" descr="C:\Users\Kingsoft\Desktop\210909小孩 月亮 船 动态\小孩月亮船\3_小球1.png3_小球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9055" y="34925"/>
            <a:ext cx="12075160" cy="67919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5955643" y="1815035"/>
            <a:ext cx="5488327" cy="1113588"/>
          </a:xfrm>
        </p:spPr>
        <p:txBody>
          <a:bodyPr lIns="101600" tIns="38100" rIns="25400" bIns="38100" anchor="b" anchorCtr="0">
            <a:noAutofit/>
          </a:bodyPr>
          <a:lstStyle>
            <a:lvl1pPr algn="r">
              <a:defRPr sz="6600" b="0" i="1" spc="60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5955643" y="2941881"/>
            <a:ext cx="5488327" cy="783037"/>
          </a:xfrm>
        </p:spPr>
        <p:txBody>
          <a:bodyPr lIns="101600" tIns="38100" rIns="76200" bIns="38100">
            <a:no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4400" b="1" i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  <p:custDataLst>
              <p:tags r:id="rId25"/>
            </p:custDataLst>
          </p:nvPr>
        </p:nvSpPr>
        <p:spPr>
          <a:xfrm>
            <a:off x="7118986" y="4744289"/>
            <a:ext cx="4230366" cy="35674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14" hasCustomPrompt="1"/>
            <p:custDataLst>
              <p:tags r:id="rId26"/>
            </p:custDataLst>
          </p:nvPr>
        </p:nvSpPr>
        <p:spPr>
          <a:xfrm>
            <a:off x="9361126" y="5431234"/>
            <a:ext cx="1988226" cy="356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194 -0.0690856 C -0.0926801 -0.0690856 -0.121218 -0.0414174 -0.121218 -0.00732642 C -0.121218 0.0267649 -0.0926801 0.0544327 -0.0575194 0.0544327 C -0.0223583 0.0544327 0.00617825 0.0267649 0.00617825 -0.00732642 C 0.00617825 -0.0414174 -0.0223583 -0.0690856 -0.0575194 -0.0690856 Z " pathEditMode="relative" rAng="0" ptsTypes="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584 -0.0596982 C -0.0872572 -0.0596982 -0.111361 -0.0362197 -0.111361 -0.00729082 C -0.111361 0.0216381 -0.0872572 0.0451165 -0.0575584 0.0451165 C -0.0278598 0.0451165 -0.00375664 0.0216381 -0.00375664 -0.00729082 C -0.00375664 -0.0362197 -0.0278598 -0.0596982 -0.0575584 -0.0596982 Z " pathEditMode="relative" rAng="0" ptsTypes="">
                                      <p:cBhvr>
                                        <p:cTn id="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2657 -0.0470538 C -0.0799494 -0.0470538 -0.0983601 -0.0292997 -0.0983601 -0.00742413 C -0.0983601 0.0144515 -0.0799494 0.0322055 -0.0572657 0.0322055 C -0.034582 0.0322055 -0.0161722 0.0144515 -0.0161722 -0.00742413 C -0.0161722 -0.0292997 -0.034582 -0.0470538 -0.0572657 -0.0470538 Z " pathEditMode="relative" rAng="0" ptsTypes="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202 -0.0355074 C -0.0740813 -0.0355074 -0.0876848 -0.0229385 -0.0876848 -0.00745197 C -0.0876848 0.0080347 -0.0740813 0.0206035 -0.0573202 0.0206035 C -0.040559 0.0206035 -0.0269559 0.0080347 -0.0269559 -0.00745197 C -0.0269559 -0.0229385 -0.040559 -0.0355074 -0.0573202 -0.0355074 Z " pathEditMode="relative" rAng="0" ptsTypes="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67 -0.0200279 C -0.064754 -0.0200279 -0.0707741 -0.0144694 -0.0707741 -0.00762054 C -0.0707741 -0.000771667 -0.064754 0.00478678 -0.0573367 0.00478678 C -0.0499192 0.00478678 -0.0438994 -0.000771667 -0.0438994 -0.00762054 C -0.0438994 -0.0144694 -0.0499192 -0.0200279 -0.0573367 -0.0200279 Z " pathEditMode="relative" rAng="0" ptsTypes="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99 -0.0191935 C -0.0637224 -0.0191935 -0.0689024 -0.0140082 -0.0689024 -0.00761947 C -0.0689024 -0.00123061 -0.0637224 0.00395455 -0.0573399 0.00395455 C -0.0509575 0.00395455 -0.0457776 -0.00123061 -0.0457776 -0.00761947 C -0.0457776 -0.0140082 -0.0509575 -0.0191935 -0.0573399 -0.0191935 Z " pathEditMode="relative" rAng="0" ptsTypes="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959 -0.0169278 C -0.0630884 -0.0169278 -0.0677083 -0.0126967 -0.0677083 -0.00748343 C -0.0677083 -0.00227014 -0.0630884 0.00196091 -0.0573959 0.00196091 C -0.0517035 0.00196091 -0.0470836 -0.00227014 -0.0470836 -0.00748343 C -0.0470836 -0.0126967 -0.0517035 -0.0169278 -0.0573959 -0.0169278 Z " pathEditMode="relative" rAng="0" ptsTypes="">
                                      <p:cBhvr>
                                        <p:cTn id="1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286 0.0020175 C -0.0514623 0.0020175 -0.0465389 -0.00242109 -0.0465389 -0.00789 C -0.0465389 -0.013359 -0.0514623 -0.0177975 -0.0575286 -0.0177975 C -0.0635949 -0.0177975 -0.0685184 -0.013359 -0.0685184 -0.00789 C -0.0685184 -0.00242109 -0.0635949 0.0020175 -0.0575286 0.0020175 Z " pathEditMode="relative" rAng="0" ptsTypes="">
                                      <p:cBhvr>
                                        <p:cTn id="2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776 -0.000564567 C -0.05236 -0.000564567 -0.0482065 -0.00380014 -0.0482065 -0.00778685 C -0.0482065 -0.0117736 -0.05236 -0.0150092 -0.0574776 -0.0150092 C -0.0625953 -0.0150092 -0.0667487 -0.0117736 -0.0667487 -0.00778685 C -0.0667487 -0.00380014 -0.0625953 -0.000564567 -0.0574776 -0.000564567 Z " pathEditMode="relative" rAng="0" ptsTypes="">
                                      <p:cBhvr>
                                        <p:cTn id="2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48260"/>
            <a:ext cx="11642090" cy="695452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87690" t="13054" r="6353" b="75822"/>
          <a:stretch>
            <a:fillRect/>
          </a:stretch>
        </p:blipFill>
        <p:spPr>
          <a:xfrm>
            <a:off x="9662160" y="2640330"/>
            <a:ext cx="1116965" cy="1174115"/>
          </a:xfrm>
          <a:prstGeom prst="rect">
            <a:avLst/>
          </a:prstGeom>
        </p:spPr>
      </p:pic>
      <p:pic>
        <p:nvPicPr>
          <p:cNvPr id="12" name="图片 11" descr="8_土星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915670" y="2388870"/>
            <a:ext cx="2433320" cy="152463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600000">
            <a:off x="10011279" y="3825706"/>
            <a:ext cx="849608" cy="977508"/>
            <a:chOff x="718" y="4296"/>
            <a:chExt cx="1552" cy="1785"/>
          </a:xfrm>
        </p:grpSpPr>
        <p:pic>
          <p:nvPicPr>
            <p:cNvPr id="14" name="图片 13" descr="6_小球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718" y="5230"/>
              <a:ext cx="703" cy="851"/>
            </a:xfrm>
            <a:prstGeom prst="rect">
              <a:avLst/>
            </a:prstGeom>
          </p:spPr>
        </p:pic>
        <p:pic>
          <p:nvPicPr>
            <p:cNvPr id="15" name="图片 14" descr="3_小球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414" y="4296"/>
              <a:ext cx="856" cy="894"/>
            </a:xfrm>
            <a:prstGeom prst="rect">
              <a:avLst/>
            </a:prstGeom>
          </p:spPr>
        </p:pic>
      </p:grp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3348277" y="3036983"/>
            <a:ext cx="5494735" cy="1174114"/>
          </a:xfrm>
        </p:spPr>
        <p:txBody>
          <a:bodyPr lIns="101600" tIns="38100" rIns="63500" bIns="38100" anchor="b" anchorCtr="0">
            <a:normAutofit/>
          </a:bodyPr>
          <a:lstStyle>
            <a:lvl1pPr algn="ctr">
              <a:defRPr sz="8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788500" y="4263075"/>
            <a:ext cx="4615001" cy="375872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2259330" y="4929283"/>
            <a:ext cx="7673340" cy="37587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8"/>
          <p:cNvSpPr/>
          <p:nvPr/>
        </p:nvSpPr>
        <p:spPr>
          <a:xfrm>
            <a:off x="2957513" y="98425"/>
            <a:ext cx="9234488" cy="3079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75" name="组合 19"/>
          <p:cNvGrpSpPr/>
          <p:nvPr userDrawn="1"/>
        </p:nvGrpSpPr>
        <p:grpSpPr>
          <a:xfrm>
            <a:off x="0" y="6513513"/>
            <a:ext cx="12192000" cy="368300"/>
            <a:chOff x="0" y="6513463"/>
            <a:chExt cx="12192000" cy="367813"/>
          </a:xfrm>
        </p:grpSpPr>
        <p:sp>
          <p:nvSpPr>
            <p:cNvPr id="9" name="矩形 12"/>
            <p:cNvSpPr/>
            <p:nvPr/>
          </p:nvSpPr>
          <p:spPr>
            <a:xfrm>
              <a:off x="0" y="6513463"/>
              <a:ext cx="12192000" cy="198175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14"/>
            <p:cNvSpPr/>
            <p:nvPr/>
          </p:nvSpPr>
          <p:spPr>
            <a:xfrm>
              <a:off x="0" y="6553098"/>
              <a:ext cx="12192000" cy="309154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文本框 17"/>
            <p:cNvSpPr txBox="1">
              <a:spLocks noChangeArrowheads="1"/>
            </p:cNvSpPr>
            <p:nvPr/>
          </p:nvSpPr>
          <p:spPr bwMode="auto">
            <a:xfrm>
              <a:off x="239713" y="6515048"/>
              <a:ext cx="3213100" cy="3662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  <a:sym typeface="+mn-ea"/>
                </a:rPr>
                <a:t>工作室出品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+mn-ea"/>
              </a:endParaRPr>
            </a:p>
          </p:txBody>
        </p:sp>
      </p:grpSp>
      <p:sp>
        <p:nvSpPr>
          <p:cNvPr id="12" name="矩形 20"/>
          <p:cNvSpPr/>
          <p:nvPr/>
        </p:nvSpPr>
        <p:spPr>
          <a:xfrm>
            <a:off x="-11112" y="93663"/>
            <a:ext cx="1103313" cy="319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文本框 10"/>
          <p:cNvSpPr txBox="1">
            <a:spLocks noChangeArrowheads="1"/>
          </p:cNvSpPr>
          <p:nvPr/>
        </p:nvSpPr>
        <p:spPr bwMode="auto">
          <a:xfrm>
            <a:off x="9766300" y="6545263"/>
            <a:ext cx="2830513" cy="336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ＰＯＷＥＲＰＯＩＮＴ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4" name="十字箭头标注 11"/>
          <p:cNvSpPr/>
          <p:nvPr/>
        </p:nvSpPr>
        <p:spPr>
          <a:xfrm>
            <a:off x="9478963" y="6565900"/>
            <a:ext cx="287338" cy="292100"/>
          </a:xfrm>
          <a:prstGeom prst="quadArrowCallout">
            <a:avLst/>
          </a:prstGeom>
          <a:solidFill>
            <a:schemeClr val="bg1"/>
          </a:solidFill>
          <a:ln>
            <a:noFill/>
          </a:ln>
          <a:effectLst>
            <a:outerShdw blurRad="431800" dist="38100" dir="18900000" sx="60000" sy="6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 advTm="2000">
    <p:pull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pic>
        <p:nvPicPr>
          <p:cNvPr id="10" name="图片 9" descr="7_月亮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5080" y="0"/>
            <a:ext cx="5591175" cy="371729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633730" y="924560"/>
            <a:ext cx="6484620" cy="5212080"/>
            <a:chOff x="835" y="1601"/>
            <a:chExt cx="10212" cy="8208"/>
          </a:xfrm>
        </p:grpSpPr>
        <p:pic>
          <p:nvPicPr>
            <p:cNvPr id="11" name="图片 10" descr="8_土星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835" y="2157"/>
              <a:ext cx="5250" cy="5325"/>
            </a:xfrm>
            <a:prstGeom prst="rect">
              <a:avLst/>
            </a:prstGeom>
          </p:spPr>
        </p:pic>
        <p:pic>
          <p:nvPicPr>
            <p:cNvPr id="12" name="图片 11" descr="7_月亮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301" y="1601"/>
              <a:ext cx="8747" cy="8208"/>
            </a:xfrm>
            <a:prstGeom prst="rect">
              <a:avLst/>
            </a:prstGeom>
          </p:spPr>
        </p:pic>
        <p:pic>
          <p:nvPicPr>
            <p:cNvPr id="13" name="图片 12" descr="5_小鱼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5556" y="6670"/>
              <a:ext cx="3457" cy="2215"/>
            </a:xfrm>
            <a:prstGeom prst="rect">
              <a:avLst/>
            </a:prstGeom>
          </p:spPr>
        </p:pic>
      </p:grp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954400" y="1814400"/>
            <a:ext cx="5490000" cy="1112400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1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  <p:custDataLst>
              <p:tags r:id="rId17"/>
            </p:custDataLst>
          </p:nvPr>
        </p:nvSpPr>
        <p:spPr>
          <a:xfrm>
            <a:off x="5954400" y="2941200"/>
            <a:ext cx="5490000" cy="784800"/>
          </a:xfrm>
        </p:spPr>
        <p:txBody>
          <a:bodyPr anchor="t">
            <a:no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4400" b="1" i="1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7120800" y="4744800"/>
            <a:ext cx="42300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  <p:custDataLst>
              <p:tags r:id="rId19"/>
            </p:custDataLst>
          </p:nvPr>
        </p:nvSpPr>
        <p:spPr>
          <a:xfrm>
            <a:off x="9360000" y="5432400"/>
            <a:ext cx="19872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3" name="图片 12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3" name="图片 12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5" name="图片 14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6" name="图片 15" descr="4_多面体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:\Users\Kingsoft\Desktop\210909小孩 月亮 船 动态\小孩月亮船\9_星空.png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135" y="36830"/>
            <a:ext cx="12071350" cy="6790055"/>
          </a:xfrm>
          <a:prstGeom prst="rect">
            <a:avLst/>
          </a:prstGeom>
        </p:spPr>
      </p:pic>
      <p:pic>
        <p:nvPicPr>
          <p:cNvPr id="19" name="图片 18" descr="C:\Users\Kingsoft\Desktop\210909小孩 月亮 船 动态\小孩月亮船\5_小鱼.png5_小鱼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0" name="图片 19" descr="C:\Users\Kingsoft\Desktop\210909小孩 月亮 船 动态\小孩月亮船\2_鱼1.png2_鱼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2" name="图片 21" descr="C:\Users\Kingsoft\Desktop\210909小孩 月亮 船 动态\小孩月亮船\1_小孩.png1_小孩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4" name="图片 23" descr="C:\Users\Kingsoft\Desktop\210909小孩 月亮 船 动态\小孩月亮船\8_土星.png8_土星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5" name="图片 24" descr="C:\Users\Kingsoft\Desktop\210909小孩 月亮 船 动态\小孩月亮船\7_月亮.png7_月亮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6" name="图片 25" descr="C:\Users\Kingsoft\Desktop\210909小孩 月亮 船 动态\小孩月亮船\6_小球2.png6_小球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7" name="图片 26" descr="C:\Users\Kingsoft\Desktop\210909小孩 月亮 船 动态\小孩月亮船\4_多面体.png4_多面体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62865" y="36195"/>
            <a:ext cx="12072620" cy="6790690"/>
          </a:xfrm>
          <a:prstGeom prst="rect">
            <a:avLst/>
          </a:prstGeom>
        </p:spPr>
      </p:pic>
      <p:pic>
        <p:nvPicPr>
          <p:cNvPr id="28" name="图片 27" descr="C:\Users\Kingsoft\Desktop\210909小孩 月亮 船 动态\小孩月亮船\3_小球1.png3_小球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9055" y="34925"/>
            <a:ext cx="12075160" cy="67919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5955643" y="1815035"/>
            <a:ext cx="5488327" cy="1113588"/>
          </a:xfrm>
        </p:spPr>
        <p:txBody>
          <a:bodyPr lIns="101600" tIns="38100" rIns="25400" bIns="38100" anchor="b" anchorCtr="0">
            <a:noAutofit/>
          </a:bodyPr>
          <a:lstStyle>
            <a:lvl1pPr algn="r">
              <a:defRPr sz="6600" b="0" i="1" spc="600"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5955643" y="2941881"/>
            <a:ext cx="5488327" cy="783037"/>
          </a:xfrm>
        </p:spPr>
        <p:txBody>
          <a:bodyPr lIns="101600" tIns="38100" rIns="76200" bIns="38100">
            <a:no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4400" b="1" i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  <p:custDataLst>
              <p:tags r:id="rId25"/>
            </p:custDataLst>
          </p:nvPr>
        </p:nvSpPr>
        <p:spPr>
          <a:xfrm>
            <a:off x="7118986" y="4744289"/>
            <a:ext cx="4230366" cy="35674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14" hasCustomPrompt="1"/>
            <p:custDataLst>
              <p:tags r:id="rId26"/>
            </p:custDataLst>
          </p:nvPr>
        </p:nvSpPr>
        <p:spPr>
          <a:xfrm>
            <a:off x="9361126" y="5431234"/>
            <a:ext cx="1988226" cy="356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194 -0.0690856 C -0.0926801 -0.0690856 -0.121218 -0.0414174 -0.121218 -0.00732642 C -0.121218 0.0267649 -0.0926801 0.0544327 -0.0575194 0.0544327 C -0.0223583 0.0544327 0.00617825 0.0267649 0.00617825 -0.00732642 C 0.00617825 -0.0414174 -0.0223583 -0.0690856 -0.0575194 -0.0690856 Z " pathEditMode="relative" rAng="0" ptsTypes="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584 -0.0596982 C -0.0872572 -0.0596982 -0.111361 -0.0362197 -0.111361 -0.00729082 C -0.111361 0.0216381 -0.0872572 0.0451165 -0.0575584 0.0451165 C -0.0278598 0.0451165 -0.00375664 0.0216381 -0.00375664 -0.00729082 C -0.00375664 -0.0362197 -0.0278598 -0.0596982 -0.0575584 -0.0596982 Z " pathEditMode="relative" rAng="0" ptsTypes="">
                                      <p:cBhvr>
                                        <p:cTn id="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2657 -0.0470538 C -0.0799494 -0.0470538 -0.0983601 -0.0292997 -0.0983601 -0.00742413 C -0.0983601 0.0144515 -0.0799494 0.0322055 -0.0572657 0.0322055 C -0.034582 0.0322055 -0.0161722 0.0144515 -0.0161722 -0.00742413 C -0.0161722 -0.0292997 -0.034582 -0.0470538 -0.0572657 -0.0470538 Z " pathEditMode="relative" rAng="0" ptsTypes="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202 -0.0355074 C -0.0740813 -0.0355074 -0.0876848 -0.0229385 -0.0876848 -0.00745197 C -0.0876848 0.0080347 -0.0740813 0.0206035 -0.0573202 0.0206035 C -0.040559 0.0206035 -0.0269559 0.0080347 -0.0269559 -0.00745197 C -0.0269559 -0.0229385 -0.040559 -0.0355074 -0.0573202 -0.0355074 Z " pathEditMode="relative" rAng="0" ptsTypes="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67 -0.0200279 C -0.064754 -0.0200279 -0.0707741 -0.0144694 -0.0707741 -0.00762054 C -0.0707741 -0.000771667 -0.064754 0.00478678 -0.0573367 0.00478678 C -0.0499192 0.00478678 -0.0438994 -0.000771667 -0.0438994 -0.00762054 C -0.0438994 -0.0144694 -0.0499192 -0.0200279 -0.0573367 -0.0200279 Z " pathEditMode="relative" rAng="0" ptsTypes="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399 -0.0191935 C -0.0637224 -0.0191935 -0.0689024 -0.0140082 -0.0689024 -0.00761947 C -0.0689024 -0.00123061 -0.0637224 0.00395455 -0.0573399 0.00395455 C -0.0509575 0.00395455 -0.0457776 -0.00123061 -0.0457776 -0.00761947 C -0.0457776 -0.0140082 -0.0509575 -0.0191935 -0.0573399 -0.0191935 Z " pathEditMode="relative" rAng="0" ptsTypes="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3959 -0.0169278 C -0.0630884 -0.0169278 -0.0677083 -0.0126967 -0.0677083 -0.00748343 C -0.0677083 -0.00227014 -0.0630884 0.00196091 -0.0573959 0.00196091 C -0.0517035 0.00196091 -0.0470836 -0.00227014 -0.0470836 -0.00748343 C -0.0470836 -0.0126967 -0.0517035 -0.0169278 -0.0573959 -0.0169278 Z " pathEditMode="relative" rAng="0" ptsTypes="">
                                      <p:cBhvr>
                                        <p:cTn id="1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286 0.0020175 C -0.0514623 0.0020175 -0.0465389 -0.00242109 -0.0465389 -0.00789 C -0.0465389 -0.013359 -0.0514623 -0.0177975 -0.0575286 -0.0177975 C -0.0635949 -0.0177975 -0.0685184 -0.013359 -0.0685184 -0.00789 C -0.0685184 -0.00242109 -0.0635949 0.0020175 -0.0575286 0.0020175 Z " pathEditMode="relative" rAng="0" ptsTypes="">
                                      <p:cBhvr>
                                        <p:cTn id="2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776 -0.000564567 C -0.05236 -0.000564567 -0.0482065 -0.00380014 -0.0482065 -0.00778685 C -0.0482065 -0.0117736 -0.05236 -0.0150092 -0.0574776 -0.0150092 C -0.0625953 -0.0150092 -0.0667487 -0.0117736 -0.0667487 -0.00778685 C -0.0667487 -0.00380014 -0.0625953 -0.000564567 -0.0574776 -0.000564567 Z " pathEditMode="relative" rAng="0" ptsTypes="">
                                      <p:cBhvr>
                                        <p:cTn id="2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48260"/>
            <a:ext cx="11642090" cy="695452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87690" t="13054" r="6353" b="75822"/>
          <a:stretch>
            <a:fillRect/>
          </a:stretch>
        </p:blipFill>
        <p:spPr>
          <a:xfrm>
            <a:off x="9662160" y="2640330"/>
            <a:ext cx="1116965" cy="1174115"/>
          </a:xfrm>
          <a:prstGeom prst="rect">
            <a:avLst/>
          </a:prstGeom>
        </p:spPr>
      </p:pic>
      <p:pic>
        <p:nvPicPr>
          <p:cNvPr id="12" name="图片 11" descr="8_土星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915670" y="2388870"/>
            <a:ext cx="2433320" cy="152463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>
            <p:custDataLst>
              <p:tags r:id="rId8"/>
            </p:custDataLst>
          </p:nvPr>
        </p:nvGrpSpPr>
        <p:grpSpPr>
          <a:xfrm rot="600000">
            <a:off x="10011279" y="3825706"/>
            <a:ext cx="849608" cy="977508"/>
            <a:chOff x="718" y="4296"/>
            <a:chExt cx="1552" cy="1785"/>
          </a:xfrm>
        </p:grpSpPr>
        <p:pic>
          <p:nvPicPr>
            <p:cNvPr id="14" name="图片 13" descr="6_小球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718" y="5230"/>
              <a:ext cx="703" cy="851"/>
            </a:xfrm>
            <a:prstGeom prst="rect">
              <a:avLst/>
            </a:prstGeom>
          </p:spPr>
        </p:pic>
        <p:pic>
          <p:nvPicPr>
            <p:cNvPr id="15" name="图片 14" descr="3_小球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414" y="4296"/>
              <a:ext cx="856" cy="894"/>
            </a:xfrm>
            <a:prstGeom prst="rect">
              <a:avLst/>
            </a:prstGeom>
          </p:spPr>
        </p:pic>
      </p:grp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3348277" y="3036983"/>
            <a:ext cx="5494735" cy="1174114"/>
          </a:xfrm>
        </p:spPr>
        <p:txBody>
          <a:bodyPr lIns="101600" tIns="38100" rIns="63500" bIns="38100" anchor="b" anchorCtr="0">
            <a:normAutofit/>
          </a:bodyPr>
          <a:lstStyle>
            <a:lvl1pPr algn="ctr">
              <a:defRPr sz="8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788500" y="4263075"/>
            <a:ext cx="4615001" cy="375872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2259330" y="4929283"/>
            <a:ext cx="7673340" cy="37587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4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pic>
        <p:nvPicPr>
          <p:cNvPr id="10" name="图片 9" descr="7_月亮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5080" y="0"/>
            <a:ext cx="5591175" cy="3717290"/>
          </a:xfrm>
          <a:prstGeom prst="rect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ransition spd="med" advTm="2000">
    <p:pull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1595"/>
            <a:ext cx="11642090" cy="695452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633730" y="924560"/>
            <a:ext cx="6484620" cy="5212080"/>
            <a:chOff x="835" y="1601"/>
            <a:chExt cx="10212" cy="8208"/>
          </a:xfrm>
        </p:grpSpPr>
        <p:pic>
          <p:nvPicPr>
            <p:cNvPr id="11" name="图片 10" descr="8_土星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835" y="2157"/>
              <a:ext cx="5250" cy="5325"/>
            </a:xfrm>
            <a:prstGeom prst="rect">
              <a:avLst/>
            </a:prstGeom>
          </p:spPr>
        </p:pic>
        <p:pic>
          <p:nvPicPr>
            <p:cNvPr id="12" name="图片 11" descr="7_月亮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301" y="1601"/>
              <a:ext cx="8747" cy="8208"/>
            </a:xfrm>
            <a:prstGeom prst="rect">
              <a:avLst/>
            </a:prstGeom>
          </p:spPr>
        </p:pic>
        <p:pic>
          <p:nvPicPr>
            <p:cNvPr id="13" name="图片 12" descr="5_小鱼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5556" y="6670"/>
              <a:ext cx="3457" cy="2215"/>
            </a:xfrm>
            <a:prstGeom prst="rect">
              <a:avLst/>
            </a:prstGeom>
          </p:spPr>
        </p:pic>
      </p:grp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954400" y="1814400"/>
            <a:ext cx="5490000" cy="1112400"/>
          </a:xfrm>
        </p:spPr>
        <p:txBody>
          <a:bodyPr vert="horz" lIns="101600" tIns="38100" rIns="25400" bIns="3810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1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  <p:custDataLst>
              <p:tags r:id="rId17"/>
            </p:custDataLst>
          </p:nvPr>
        </p:nvSpPr>
        <p:spPr>
          <a:xfrm>
            <a:off x="5954400" y="2941200"/>
            <a:ext cx="5490000" cy="784800"/>
          </a:xfrm>
        </p:spPr>
        <p:txBody>
          <a:bodyPr anchor="t">
            <a:no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4400" b="1" i="1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7120800" y="4744800"/>
            <a:ext cx="42300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8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  <p:custDataLst>
              <p:tags r:id="rId19"/>
            </p:custDataLst>
          </p:nvPr>
        </p:nvSpPr>
        <p:spPr>
          <a:xfrm>
            <a:off x="9360000" y="5432400"/>
            <a:ext cx="1987200" cy="35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2000"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2" name="图片 11" descr="2_鱼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3" name="图片 12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3" name="图片 12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>
              <a:latin typeface="Arial" panose="020B0604020202020204" pitchFamily="34" charset="0"/>
              <a:ea typeface="汉仪雅酷黑 65W" panose="020B0604020202020204" pitchFamily="34" charset="-122"/>
              <a:sym typeface="+mn-ea"/>
            </a:endParaRPr>
          </a:p>
        </p:txBody>
      </p:sp>
      <p:pic>
        <p:nvPicPr>
          <p:cNvPr id="14" name="图片 13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汉仪雅酷黑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汉仪雅酷黑 65W" panose="020B0604020202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159.xml"/><Relationship Id="rId24" Type="http://schemas.openxmlformats.org/officeDocument/2006/relationships/tags" Target="../tags/tag158.xml"/><Relationship Id="rId23" Type="http://schemas.openxmlformats.org/officeDocument/2006/relationships/tags" Target="../tags/tag157.xml"/><Relationship Id="rId22" Type="http://schemas.openxmlformats.org/officeDocument/2006/relationships/tags" Target="../tags/tag156.xml"/><Relationship Id="rId21" Type="http://schemas.openxmlformats.org/officeDocument/2006/relationships/tags" Target="../tags/tag155.xml"/><Relationship Id="rId20" Type="http://schemas.openxmlformats.org/officeDocument/2006/relationships/tags" Target="../tags/tag154.xml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22.png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6" Type="http://schemas.openxmlformats.org/officeDocument/2006/relationships/theme" Target="../theme/theme3.xml"/><Relationship Id="rId25" Type="http://schemas.openxmlformats.org/officeDocument/2006/relationships/tags" Target="../tags/tag318.xml"/><Relationship Id="rId24" Type="http://schemas.openxmlformats.org/officeDocument/2006/relationships/tags" Target="../tags/tag317.xml"/><Relationship Id="rId23" Type="http://schemas.openxmlformats.org/officeDocument/2006/relationships/tags" Target="../tags/tag316.xml"/><Relationship Id="rId22" Type="http://schemas.openxmlformats.org/officeDocument/2006/relationships/tags" Target="../tags/tag315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slideLayout" Target="../slideLayouts/slideLayout31.xml"/><Relationship Id="rId19" Type="http://schemas.openxmlformats.org/officeDocument/2006/relationships/image" Target="../media/image22.png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6" Type="http://schemas.openxmlformats.org/officeDocument/2006/relationships/theme" Target="../theme/theme4.xml"/><Relationship Id="rId25" Type="http://schemas.openxmlformats.org/officeDocument/2006/relationships/tags" Target="../tags/tag477.xml"/><Relationship Id="rId24" Type="http://schemas.openxmlformats.org/officeDocument/2006/relationships/tags" Target="../tags/tag476.xml"/><Relationship Id="rId23" Type="http://schemas.openxmlformats.org/officeDocument/2006/relationships/tags" Target="../tags/tag475.xml"/><Relationship Id="rId22" Type="http://schemas.openxmlformats.org/officeDocument/2006/relationships/tags" Target="../tags/tag474.xml"/><Relationship Id="rId21" Type="http://schemas.openxmlformats.org/officeDocument/2006/relationships/tags" Target="../tags/tag473.xml"/><Relationship Id="rId20" Type="http://schemas.openxmlformats.org/officeDocument/2006/relationships/tags" Target="../tags/tag472.xml"/><Relationship Id="rId2" Type="http://schemas.openxmlformats.org/officeDocument/2006/relationships/slideLayout" Target="../slideLayouts/slideLayout49.xml"/><Relationship Id="rId19" Type="http://schemas.openxmlformats.org/officeDocument/2006/relationships/image" Target="../media/image22.png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6" Type="http://schemas.openxmlformats.org/officeDocument/2006/relationships/theme" Target="../theme/theme5.xml"/><Relationship Id="rId25" Type="http://schemas.openxmlformats.org/officeDocument/2006/relationships/tags" Target="../tags/tag636.xml"/><Relationship Id="rId24" Type="http://schemas.openxmlformats.org/officeDocument/2006/relationships/tags" Target="../tags/tag635.xml"/><Relationship Id="rId23" Type="http://schemas.openxmlformats.org/officeDocument/2006/relationships/tags" Target="../tags/tag634.xml"/><Relationship Id="rId22" Type="http://schemas.openxmlformats.org/officeDocument/2006/relationships/tags" Target="../tags/tag633.xml"/><Relationship Id="rId21" Type="http://schemas.openxmlformats.org/officeDocument/2006/relationships/tags" Target="../tags/tag632.xml"/><Relationship Id="rId20" Type="http://schemas.openxmlformats.org/officeDocument/2006/relationships/tags" Target="../tags/tag631.xml"/><Relationship Id="rId2" Type="http://schemas.openxmlformats.org/officeDocument/2006/relationships/slideLayout" Target="../slideLayouts/slideLayout67.xml"/><Relationship Id="rId19" Type="http://schemas.openxmlformats.org/officeDocument/2006/relationships/image" Target="../media/image22.png"/><Relationship Id="rId18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0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6.xml"/><Relationship Id="rId26" Type="http://schemas.openxmlformats.org/officeDocument/2006/relationships/theme" Target="../theme/theme6.xml"/><Relationship Id="rId25" Type="http://schemas.openxmlformats.org/officeDocument/2006/relationships/tags" Target="../tags/tag795.xml"/><Relationship Id="rId24" Type="http://schemas.openxmlformats.org/officeDocument/2006/relationships/tags" Target="../tags/tag794.xml"/><Relationship Id="rId23" Type="http://schemas.openxmlformats.org/officeDocument/2006/relationships/tags" Target="../tags/tag793.xml"/><Relationship Id="rId22" Type="http://schemas.openxmlformats.org/officeDocument/2006/relationships/tags" Target="../tags/tag792.xml"/><Relationship Id="rId21" Type="http://schemas.openxmlformats.org/officeDocument/2006/relationships/tags" Target="../tags/tag791.xml"/><Relationship Id="rId20" Type="http://schemas.openxmlformats.org/officeDocument/2006/relationships/tags" Target="../tags/tag790.xml"/><Relationship Id="rId2" Type="http://schemas.openxmlformats.org/officeDocument/2006/relationships/slideLayout" Target="../slideLayouts/slideLayout85.xml"/><Relationship Id="rId19" Type="http://schemas.openxmlformats.org/officeDocument/2006/relationships/image" Target="../media/image22.png"/><Relationship Id="rId18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6" Type="http://schemas.openxmlformats.org/officeDocument/2006/relationships/theme" Target="../theme/theme7.xml"/><Relationship Id="rId25" Type="http://schemas.openxmlformats.org/officeDocument/2006/relationships/tags" Target="../tags/tag954.xml"/><Relationship Id="rId24" Type="http://schemas.openxmlformats.org/officeDocument/2006/relationships/tags" Target="../tags/tag953.xml"/><Relationship Id="rId23" Type="http://schemas.openxmlformats.org/officeDocument/2006/relationships/tags" Target="../tags/tag952.xml"/><Relationship Id="rId22" Type="http://schemas.openxmlformats.org/officeDocument/2006/relationships/tags" Target="../tags/tag951.xml"/><Relationship Id="rId21" Type="http://schemas.openxmlformats.org/officeDocument/2006/relationships/tags" Target="../tags/tag950.xml"/><Relationship Id="rId20" Type="http://schemas.openxmlformats.org/officeDocument/2006/relationships/tags" Target="../tags/tag949.xml"/><Relationship Id="rId2" Type="http://schemas.openxmlformats.org/officeDocument/2006/relationships/slideLayout" Target="../slideLayouts/slideLayout103.xml"/><Relationship Id="rId19" Type="http://schemas.openxmlformats.org/officeDocument/2006/relationships/image" Target="../media/image22.png"/><Relationship Id="rId18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6" Type="http://schemas.openxmlformats.org/officeDocument/2006/relationships/theme" Target="../theme/theme8.xml"/><Relationship Id="rId25" Type="http://schemas.openxmlformats.org/officeDocument/2006/relationships/tags" Target="../tags/tag1113.xml"/><Relationship Id="rId24" Type="http://schemas.openxmlformats.org/officeDocument/2006/relationships/tags" Target="../tags/tag1112.xml"/><Relationship Id="rId23" Type="http://schemas.openxmlformats.org/officeDocument/2006/relationships/tags" Target="../tags/tag1111.xml"/><Relationship Id="rId22" Type="http://schemas.openxmlformats.org/officeDocument/2006/relationships/tags" Target="../tags/tag1110.xml"/><Relationship Id="rId21" Type="http://schemas.openxmlformats.org/officeDocument/2006/relationships/tags" Target="../tags/tag1109.xml"/><Relationship Id="rId20" Type="http://schemas.openxmlformats.org/officeDocument/2006/relationships/tags" Target="../tags/tag1108.xml"/><Relationship Id="rId2" Type="http://schemas.openxmlformats.org/officeDocument/2006/relationships/slideLayout" Target="../slideLayouts/slideLayout121.xml"/><Relationship Id="rId19" Type="http://schemas.openxmlformats.org/officeDocument/2006/relationships/image" Target="../media/image22.png"/><Relationship Id="rId18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0.xml"/><Relationship Id="rId26" Type="http://schemas.openxmlformats.org/officeDocument/2006/relationships/theme" Target="../theme/theme9.xml"/><Relationship Id="rId25" Type="http://schemas.openxmlformats.org/officeDocument/2006/relationships/tags" Target="../tags/tag1272.xml"/><Relationship Id="rId24" Type="http://schemas.openxmlformats.org/officeDocument/2006/relationships/tags" Target="../tags/tag1271.xml"/><Relationship Id="rId23" Type="http://schemas.openxmlformats.org/officeDocument/2006/relationships/tags" Target="../tags/tag1270.xml"/><Relationship Id="rId22" Type="http://schemas.openxmlformats.org/officeDocument/2006/relationships/tags" Target="../tags/tag1269.xml"/><Relationship Id="rId21" Type="http://schemas.openxmlformats.org/officeDocument/2006/relationships/tags" Target="../tags/tag1268.xml"/><Relationship Id="rId20" Type="http://schemas.openxmlformats.org/officeDocument/2006/relationships/tags" Target="../tags/tag1267.xml"/><Relationship Id="rId2" Type="http://schemas.openxmlformats.org/officeDocument/2006/relationships/slideLayout" Target="../slideLayouts/slideLayout139.xml"/><Relationship Id="rId19" Type="http://schemas.openxmlformats.org/officeDocument/2006/relationships/image" Target="../media/image22.png"/><Relationship Id="rId18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2000">
    <p:pull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280.xml"/><Relationship Id="rId7" Type="http://schemas.openxmlformats.org/officeDocument/2006/relationships/tags" Target="../tags/tag1279.xml"/><Relationship Id="rId6" Type="http://schemas.openxmlformats.org/officeDocument/2006/relationships/tags" Target="../tags/tag1278.xml"/><Relationship Id="rId5" Type="http://schemas.openxmlformats.org/officeDocument/2006/relationships/tags" Target="../tags/tag1277.xml"/><Relationship Id="rId4" Type="http://schemas.openxmlformats.org/officeDocument/2006/relationships/tags" Target="../tags/tag1276.xml"/><Relationship Id="rId3" Type="http://schemas.openxmlformats.org/officeDocument/2006/relationships/tags" Target="../tags/tag1275.xml"/><Relationship Id="rId2" Type="http://schemas.openxmlformats.org/officeDocument/2006/relationships/tags" Target="../tags/tag1274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127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58.xml"/><Relationship Id="rId8" Type="http://schemas.openxmlformats.org/officeDocument/2006/relationships/tags" Target="../tags/tag1357.xml"/><Relationship Id="rId7" Type="http://schemas.openxmlformats.org/officeDocument/2006/relationships/image" Target="../media/image17.png"/><Relationship Id="rId6" Type="http://schemas.openxmlformats.org/officeDocument/2006/relationships/tags" Target="../tags/tag1356.xml"/><Relationship Id="rId5" Type="http://schemas.openxmlformats.org/officeDocument/2006/relationships/image" Target="../media/image21.png"/><Relationship Id="rId4" Type="http://schemas.openxmlformats.org/officeDocument/2006/relationships/tags" Target="../tags/tag1355.xml"/><Relationship Id="rId3" Type="http://schemas.openxmlformats.org/officeDocument/2006/relationships/image" Target="../media/image10.png"/><Relationship Id="rId2" Type="http://schemas.openxmlformats.org/officeDocument/2006/relationships/tags" Target="../tags/tag1354.xml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72.xml"/><Relationship Id="rId14" Type="http://schemas.openxmlformats.org/officeDocument/2006/relationships/tags" Target="../tags/tag1362.xml"/><Relationship Id="rId13" Type="http://schemas.openxmlformats.org/officeDocument/2006/relationships/tags" Target="../tags/tag1361.xml"/><Relationship Id="rId12" Type="http://schemas.openxmlformats.org/officeDocument/2006/relationships/image" Target="../media/image30.png"/><Relationship Id="rId11" Type="http://schemas.openxmlformats.org/officeDocument/2006/relationships/tags" Target="../tags/tag1360.xml"/><Relationship Id="rId10" Type="http://schemas.openxmlformats.org/officeDocument/2006/relationships/tags" Target="../tags/tag1359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367.xml"/><Relationship Id="rId8" Type="http://schemas.openxmlformats.org/officeDocument/2006/relationships/tags" Target="../tags/tag1366.xml"/><Relationship Id="rId7" Type="http://schemas.openxmlformats.org/officeDocument/2006/relationships/image" Target="../media/image17.png"/><Relationship Id="rId6" Type="http://schemas.openxmlformats.org/officeDocument/2006/relationships/tags" Target="../tags/tag1365.xml"/><Relationship Id="rId5" Type="http://schemas.openxmlformats.org/officeDocument/2006/relationships/image" Target="../media/image21.png"/><Relationship Id="rId4" Type="http://schemas.openxmlformats.org/officeDocument/2006/relationships/tags" Target="../tags/tag1364.xml"/><Relationship Id="rId32" Type="http://schemas.openxmlformats.org/officeDocument/2006/relationships/notesSlide" Target="../notesSlides/notesSlide11.xml"/><Relationship Id="rId31" Type="http://schemas.openxmlformats.org/officeDocument/2006/relationships/slideLayout" Target="../slideLayouts/slideLayout72.xml"/><Relationship Id="rId30" Type="http://schemas.openxmlformats.org/officeDocument/2006/relationships/tags" Target="../tags/tag1388.xml"/><Relationship Id="rId3" Type="http://schemas.openxmlformats.org/officeDocument/2006/relationships/image" Target="../media/image10.png"/><Relationship Id="rId29" Type="http://schemas.openxmlformats.org/officeDocument/2006/relationships/tags" Target="../tags/tag1387.xml"/><Relationship Id="rId28" Type="http://schemas.openxmlformats.org/officeDocument/2006/relationships/tags" Target="../tags/tag1386.xml"/><Relationship Id="rId27" Type="http://schemas.openxmlformats.org/officeDocument/2006/relationships/tags" Target="../tags/tag1385.xml"/><Relationship Id="rId26" Type="http://schemas.openxmlformats.org/officeDocument/2006/relationships/tags" Target="../tags/tag1384.xml"/><Relationship Id="rId25" Type="http://schemas.openxmlformats.org/officeDocument/2006/relationships/tags" Target="../tags/tag1383.xml"/><Relationship Id="rId24" Type="http://schemas.openxmlformats.org/officeDocument/2006/relationships/tags" Target="../tags/tag1382.xml"/><Relationship Id="rId23" Type="http://schemas.openxmlformats.org/officeDocument/2006/relationships/tags" Target="../tags/tag1381.xml"/><Relationship Id="rId22" Type="http://schemas.openxmlformats.org/officeDocument/2006/relationships/tags" Target="../tags/tag1380.xml"/><Relationship Id="rId21" Type="http://schemas.openxmlformats.org/officeDocument/2006/relationships/tags" Target="../tags/tag1379.xml"/><Relationship Id="rId20" Type="http://schemas.openxmlformats.org/officeDocument/2006/relationships/tags" Target="../tags/tag1378.xml"/><Relationship Id="rId2" Type="http://schemas.openxmlformats.org/officeDocument/2006/relationships/tags" Target="../tags/tag1363.xml"/><Relationship Id="rId19" Type="http://schemas.openxmlformats.org/officeDocument/2006/relationships/tags" Target="../tags/tag1377.xml"/><Relationship Id="rId18" Type="http://schemas.openxmlformats.org/officeDocument/2006/relationships/tags" Target="../tags/tag1376.xml"/><Relationship Id="rId17" Type="http://schemas.openxmlformats.org/officeDocument/2006/relationships/tags" Target="../tags/tag1375.xml"/><Relationship Id="rId16" Type="http://schemas.openxmlformats.org/officeDocument/2006/relationships/tags" Target="../tags/tag1374.xml"/><Relationship Id="rId15" Type="http://schemas.openxmlformats.org/officeDocument/2006/relationships/tags" Target="../tags/tag1373.xml"/><Relationship Id="rId14" Type="http://schemas.openxmlformats.org/officeDocument/2006/relationships/tags" Target="../tags/tag1372.xml"/><Relationship Id="rId13" Type="http://schemas.openxmlformats.org/officeDocument/2006/relationships/tags" Target="../tags/tag1371.xml"/><Relationship Id="rId12" Type="http://schemas.openxmlformats.org/officeDocument/2006/relationships/tags" Target="../tags/tag1370.xml"/><Relationship Id="rId11" Type="http://schemas.openxmlformats.org/officeDocument/2006/relationships/tags" Target="../tags/tag1369.xml"/><Relationship Id="rId10" Type="http://schemas.openxmlformats.org/officeDocument/2006/relationships/tags" Target="../tags/tag1368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393.xml"/><Relationship Id="rId8" Type="http://schemas.openxmlformats.org/officeDocument/2006/relationships/tags" Target="../tags/tag1392.xml"/><Relationship Id="rId7" Type="http://schemas.openxmlformats.org/officeDocument/2006/relationships/image" Target="../media/image17.png"/><Relationship Id="rId6" Type="http://schemas.openxmlformats.org/officeDocument/2006/relationships/tags" Target="../tags/tag1391.xml"/><Relationship Id="rId5" Type="http://schemas.openxmlformats.org/officeDocument/2006/relationships/image" Target="../media/image21.png"/><Relationship Id="rId4" Type="http://schemas.openxmlformats.org/officeDocument/2006/relationships/tags" Target="../tags/tag1390.xml"/><Relationship Id="rId3" Type="http://schemas.openxmlformats.org/officeDocument/2006/relationships/image" Target="../media/image10.png"/><Relationship Id="rId27" Type="http://schemas.openxmlformats.org/officeDocument/2006/relationships/notesSlide" Target="../notesSlides/notesSlide12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409.xml"/><Relationship Id="rId24" Type="http://schemas.openxmlformats.org/officeDocument/2006/relationships/tags" Target="../tags/tag1408.xml"/><Relationship Id="rId23" Type="http://schemas.openxmlformats.org/officeDocument/2006/relationships/tags" Target="../tags/tag1407.xml"/><Relationship Id="rId22" Type="http://schemas.openxmlformats.org/officeDocument/2006/relationships/tags" Target="../tags/tag1406.xml"/><Relationship Id="rId21" Type="http://schemas.openxmlformats.org/officeDocument/2006/relationships/tags" Target="../tags/tag1405.xml"/><Relationship Id="rId20" Type="http://schemas.openxmlformats.org/officeDocument/2006/relationships/tags" Target="../tags/tag1404.xml"/><Relationship Id="rId2" Type="http://schemas.openxmlformats.org/officeDocument/2006/relationships/tags" Target="../tags/tag1389.xml"/><Relationship Id="rId19" Type="http://schemas.openxmlformats.org/officeDocument/2006/relationships/tags" Target="../tags/tag1403.xml"/><Relationship Id="rId18" Type="http://schemas.openxmlformats.org/officeDocument/2006/relationships/tags" Target="../tags/tag1402.xml"/><Relationship Id="rId17" Type="http://schemas.openxmlformats.org/officeDocument/2006/relationships/tags" Target="../tags/tag1401.xml"/><Relationship Id="rId16" Type="http://schemas.openxmlformats.org/officeDocument/2006/relationships/tags" Target="../tags/tag1400.xml"/><Relationship Id="rId15" Type="http://schemas.openxmlformats.org/officeDocument/2006/relationships/tags" Target="../tags/tag1399.xml"/><Relationship Id="rId14" Type="http://schemas.openxmlformats.org/officeDocument/2006/relationships/tags" Target="../tags/tag1398.xml"/><Relationship Id="rId13" Type="http://schemas.openxmlformats.org/officeDocument/2006/relationships/tags" Target="../tags/tag1397.xml"/><Relationship Id="rId12" Type="http://schemas.openxmlformats.org/officeDocument/2006/relationships/tags" Target="../tags/tag1396.xml"/><Relationship Id="rId11" Type="http://schemas.openxmlformats.org/officeDocument/2006/relationships/tags" Target="../tags/tag1395.xml"/><Relationship Id="rId10" Type="http://schemas.openxmlformats.org/officeDocument/2006/relationships/tags" Target="../tags/tag1394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4.xml"/><Relationship Id="rId5" Type="http://schemas.openxmlformats.org/officeDocument/2006/relationships/tags" Target="../tags/tag1413.xml"/><Relationship Id="rId4" Type="http://schemas.openxmlformats.org/officeDocument/2006/relationships/image" Target="../media/image31.png"/><Relationship Id="rId3" Type="http://schemas.openxmlformats.org/officeDocument/2006/relationships/tags" Target="../tags/tag1412.xml"/><Relationship Id="rId2" Type="http://schemas.openxmlformats.org/officeDocument/2006/relationships/tags" Target="../tags/tag1411.xml"/><Relationship Id="rId1" Type="http://schemas.openxmlformats.org/officeDocument/2006/relationships/tags" Target="../tags/tag141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1417.xml"/><Relationship Id="rId7" Type="http://schemas.openxmlformats.org/officeDocument/2006/relationships/image" Target="../media/image17.png"/><Relationship Id="rId6" Type="http://schemas.openxmlformats.org/officeDocument/2006/relationships/tags" Target="../tags/tag1416.xml"/><Relationship Id="rId5" Type="http://schemas.openxmlformats.org/officeDocument/2006/relationships/image" Target="../media/image21.png"/><Relationship Id="rId4" Type="http://schemas.openxmlformats.org/officeDocument/2006/relationships/tags" Target="../tags/tag1415.xml"/><Relationship Id="rId3" Type="http://schemas.openxmlformats.org/officeDocument/2006/relationships/image" Target="../media/image10.png"/><Relationship Id="rId2" Type="http://schemas.openxmlformats.org/officeDocument/2006/relationships/tags" Target="../tags/tag1414.xml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72.xml"/><Relationship Id="rId16" Type="http://schemas.openxmlformats.org/officeDocument/2006/relationships/tags" Target="../tags/tag1419.xml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tags" Target="../tags/tag1418.xml"/><Relationship Id="rId10" Type="http://schemas.openxmlformats.org/officeDocument/2006/relationships/image" Target="../media/image3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1423.xml"/><Relationship Id="rId7" Type="http://schemas.openxmlformats.org/officeDocument/2006/relationships/image" Target="../media/image17.png"/><Relationship Id="rId6" Type="http://schemas.openxmlformats.org/officeDocument/2006/relationships/tags" Target="../tags/tag1422.xml"/><Relationship Id="rId5" Type="http://schemas.openxmlformats.org/officeDocument/2006/relationships/image" Target="../media/image21.png"/><Relationship Id="rId4" Type="http://schemas.openxmlformats.org/officeDocument/2006/relationships/tags" Target="../tags/tag1421.xml"/><Relationship Id="rId3" Type="http://schemas.openxmlformats.org/officeDocument/2006/relationships/image" Target="../media/image10.png"/><Relationship Id="rId2" Type="http://schemas.openxmlformats.org/officeDocument/2006/relationships/tags" Target="../tags/tag1420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425.xml"/><Relationship Id="rId12" Type="http://schemas.openxmlformats.org/officeDocument/2006/relationships/tags" Target="../tags/tag1424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430.xml"/><Relationship Id="rId8" Type="http://schemas.openxmlformats.org/officeDocument/2006/relationships/tags" Target="../tags/tag1429.xml"/><Relationship Id="rId7" Type="http://schemas.openxmlformats.org/officeDocument/2006/relationships/image" Target="../media/image17.png"/><Relationship Id="rId6" Type="http://schemas.openxmlformats.org/officeDocument/2006/relationships/tags" Target="../tags/tag1428.xml"/><Relationship Id="rId5" Type="http://schemas.openxmlformats.org/officeDocument/2006/relationships/image" Target="../media/image21.png"/><Relationship Id="rId4" Type="http://schemas.openxmlformats.org/officeDocument/2006/relationships/tags" Target="../tags/tag1427.xml"/><Relationship Id="rId3" Type="http://schemas.openxmlformats.org/officeDocument/2006/relationships/image" Target="../media/image10.png"/><Relationship Id="rId2" Type="http://schemas.openxmlformats.org/officeDocument/2006/relationships/tags" Target="../tags/tag1426.xml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72.xml"/><Relationship Id="rId14" Type="http://schemas.openxmlformats.org/officeDocument/2006/relationships/tags" Target="../tags/tag1434.xml"/><Relationship Id="rId13" Type="http://schemas.openxmlformats.org/officeDocument/2006/relationships/tags" Target="../tags/tag1433.xml"/><Relationship Id="rId12" Type="http://schemas.openxmlformats.org/officeDocument/2006/relationships/image" Target="../media/image41.jpeg"/><Relationship Id="rId11" Type="http://schemas.openxmlformats.org/officeDocument/2006/relationships/tags" Target="../tags/tag1432.xml"/><Relationship Id="rId10" Type="http://schemas.openxmlformats.org/officeDocument/2006/relationships/tags" Target="../tags/tag143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439.xml"/><Relationship Id="rId8" Type="http://schemas.openxmlformats.org/officeDocument/2006/relationships/tags" Target="../tags/tag1438.xml"/><Relationship Id="rId7" Type="http://schemas.openxmlformats.org/officeDocument/2006/relationships/image" Target="../media/image17.png"/><Relationship Id="rId6" Type="http://schemas.openxmlformats.org/officeDocument/2006/relationships/tags" Target="../tags/tag1437.xml"/><Relationship Id="rId5" Type="http://schemas.openxmlformats.org/officeDocument/2006/relationships/image" Target="../media/image21.png"/><Relationship Id="rId4" Type="http://schemas.openxmlformats.org/officeDocument/2006/relationships/tags" Target="../tags/tag1436.xml"/><Relationship Id="rId3" Type="http://schemas.openxmlformats.org/officeDocument/2006/relationships/image" Target="../media/image10.png"/><Relationship Id="rId2" Type="http://schemas.openxmlformats.org/officeDocument/2006/relationships/tags" Target="../tags/tag1435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440.xml"/><Relationship Id="rId10" Type="http://schemas.openxmlformats.org/officeDocument/2006/relationships/image" Target="../media/image42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445.xml"/><Relationship Id="rId8" Type="http://schemas.openxmlformats.org/officeDocument/2006/relationships/tags" Target="../tags/tag1444.xml"/><Relationship Id="rId7" Type="http://schemas.openxmlformats.org/officeDocument/2006/relationships/tags" Target="../tags/tag1443.xml"/><Relationship Id="rId6" Type="http://schemas.openxmlformats.org/officeDocument/2006/relationships/image" Target="../media/image17.png"/><Relationship Id="rId5" Type="http://schemas.openxmlformats.org/officeDocument/2006/relationships/tags" Target="../tags/tag1442.xml"/><Relationship Id="rId4" Type="http://schemas.openxmlformats.org/officeDocument/2006/relationships/image" Target="../media/image21.png"/><Relationship Id="rId3" Type="http://schemas.openxmlformats.org/officeDocument/2006/relationships/tags" Target="../tags/tag1441.xml"/><Relationship Id="rId2" Type="http://schemas.openxmlformats.org/officeDocument/2006/relationships/image" Target="../media/image22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8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450.xml"/><Relationship Id="rId8" Type="http://schemas.openxmlformats.org/officeDocument/2006/relationships/tags" Target="../tags/tag1449.xml"/><Relationship Id="rId7" Type="http://schemas.openxmlformats.org/officeDocument/2006/relationships/image" Target="../media/image17.png"/><Relationship Id="rId6" Type="http://schemas.openxmlformats.org/officeDocument/2006/relationships/tags" Target="../tags/tag1448.xml"/><Relationship Id="rId5" Type="http://schemas.openxmlformats.org/officeDocument/2006/relationships/image" Target="../media/image21.png"/><Relationship Id="rId4" Type="http://schemas.openxmlformats.org/officeDocument/2006/relationships/tags" Target="../tags/tag1447.xml"/><Relationship Id="rId3" Type="http://schemas.openxmlformats.org/officeDocument/2006/relationships/image" Target="../media/image10.png"/><Relationship Id="rId2" Type="http://schemas.openxmlformats.org/officeDocument/2006/relationships/tags" Target="../tags/tag1446.xml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72.xml"/><Relationship Id="rId12" Type="http://schemas.openxmlformats.org/officeDocument/2006/relationships/tags" Target="../tags/tag1451.xml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88.xml"/><Relationship Id="rId8" Type="http://schemas.openxmlformats.org/officeDocument/2006/relationships/tags" Target="../tags/tag1287.xml"/><Relationship Id="rId7" Type="http://schemas.openxmlformats.org/officeDocument/2006/relationships/tags" Target="../tags/tag1286.xml"/><Relationship Id="rId6" Type="http://schemas.openxmlformats.org/officeDocument/2006/relationships/tags" Target="../tags/tag1285.xml"/><Relationship Id="rId5" Type="http://schemas.openxmlformats.org/officeDocument/2006/relationships/tags" Target="../tags/tag1284.xml"/><Relationship Id="rId4" Type="http://schemas.openxmlformats.org/officeDocument/2006/relationships/tags" Target="../tags/tag1283.xml"/><Relationship Id="rId3" Type="http://schemas.openxmlformats.org/officeDocument/2006/relationships/tags" Target="../tags/tag1282.xml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23.png"/><Relationship Id="rId19" Type="http://schemas.openxmlformats.org/officeDocument/2006/relationships/slideLayout" Target="../slideLayouts/slideLayout35.xml"/><Relationship Id="rId18" Type="http://schemas.openxmlformats.org/officeDocument/2006/relationships/tags" Target="../tags/tag1296.xml"/><Relationship Id="rId17" Type="http://schemas.openxmlformats.org/officeDocument/2006/relationships/image" Target="../media/image21.png"/><Relationship Id="rId16" Type="http://schemas.openxmlformats.org/officeDocument/2006/relationships/tags" Target="../tags/tag1295.xml"/><Relationship Id="rId15" Type="http://schemas.openxmlformats.org/officeDocument/2006/relationships/tags" Target="../tags/tag1294.xml"/><Relationship Id="rId14" Type="http://schemas.openxmlformats.org/officeDocument/2006/relationships/tags" Target="../tags/tag1293.xml"/><Relationship Id="rId13" Type="http://schemas.openxmlformats.org/officeDocument/2006/relationships/tags" Target="../tags/tag1292.xml"/><Relationship Id="rId12" Type="http://schemas.openxmlformats.org/officeDocument/2006/relationships/tags" Target="../tags/tag1291.xml"/><Relationship Id="rId11" Type="http://schemas.openxmlformats.org/officeDocument/2006/relationships/tags" Target="../tags/tag1290.xml"/><Relationship Id="rId10" Type="http://schemas.openxmlformats.org/officeDocument/2006/relationships/tags" Target="../tags/tag1289.xml"/><Relationship Id="rId1" Type="http://schemas.openxmlformats.org/officeDocument/2006/relationships/tags" Target="../tags/tag128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455.xml"/><Relationship Id="rId8" Type="http://schemas.openxmlformats.org/officeDocument/2006/relationships/image" Target="../media/image17.png"/><Relationship Id="rId7" Type="http://schemas.openxmlformats.org/officeDocument/2006/relationships/tags" Target="../tags/tag1454.xml"/><Relationship Id="rId6" Type="http://schemas.openxmlformats.org/officeDocument/2006/relationships/image" Target="../media/image21.png"/><Relationship Id="rId5" Type="http://schemas.openxmlformats.org/officeDocument/2006/relationships/tags" Target="../tags/tag1453.xml"/><Relationship Id="rId4" Type="http://schemas.openxmlformats.org/officeDocument/2006/relationships/image" Target="../media/image10.png"/><Relationship Id="rId3" Type="http://schemas.openxmlformats.org/officeDocument/2006/relationships/tags" Target="../tags/tag1452.xml"/><Relationship Id="rId2" Type="http://schemas.openxmlformats.org/officeDocument/2006/relationships/image" Target="../media/image22.png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458.xml"/><Relationship Id="rId11" Type="http://schemas.openxmlformats.org/officeDocument/2006/relationships/tags" Target="../tags/tag1457.xml"/><Relationship Id="rId10" Type="http://schemas.openxmlformats.org/officeDocument/2006/relationships/tags" Target="../tags/tag1456.xml"/><Relationship Id="rId1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22.xml"/><Relationship Id="rId5" Type="http://schemas.openxmlformats.org/officeDocument/2006/relationships/tags" Target="../tags/tag1463.xml"/><Relationship Id="rId4" Type="http://schemas.openxmlformats.org/officeDocument/2006/relationships/tags" Target="../tags/tag1462.xml"/><Relationship Id="rId3" Type="http://schemas.openxmlformats.org/officeDocument/2006/relationships/tags" Target="../tags/tag1461.xml"/><Relationship Id="rId2" Type="http://schemas.openxmlformats.org/officeDocument/2006/relationships/tags" Target="../tags/tag1460.xml"/><Relationship Id="rId1" Type="http://schemas.openxmlformats.org/officeDocument/2006/relationships/tags" Target="../tags/tag145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468.xml"/><Relationship Id="rId8" Type="http://schemas.openxmlformats.org/officeDocument/2006/relationships/tags" Target="../tags/tag1467.xml"/><Relationship Id="rId7" Type="http://schemas.openxmlformats.org/officeDocument/2006/relationships/image" Target="../media/image17.png"/><Relationship Id="rId6" Type="http://schemas.openxmlformats.org/officeDocument/2006/relationships/tags" Target="../tags/tag1466.xml"/><Relationship Id="rId5" Type="http://schemas.openxmlformats.org/officeDocument/2006/relationships/image" Target="../media/image21.png"/><Relationship Id="rId4" Type="http://schemas.openxmlformats.org/officeDocument/2006/relationships/tags" Target="../tags/tag1465.xml"/><Relationship Id="rId30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29" Type="http://schemas.openxmlformats.org/officeDocument/2006/relationships/slideLayout" Target="../slideLayouts/slideLayout72.xml"/><Relationship Id="rId28" Type="http://schemas.openxmlformats.org/officeDocument/2006/relationships/tags" Target="../tags/tag1487.xml"/><Relationship Id="rId27" Type="http://schemas.openxmlformats.org/officeDocument/2006/relationships/tags" Target="../tags/tag1486.xml"/><Relationship Id="rId26" Type="http://schemas.openxmlformats.org/officeDocument/2006/relationships/tags" Target="../tags/tag1485.xml"/><Relationship Id="rId25" Type="http://schemas.openxmlformats.org/officeDocument/2006/relationships/tags" Target="../tags/tag1484.xml"/><Relationship Id="rId24" Type="http://schemas.openxmlformats.org/officeDocument/2006/relationships/tags" Target="../tags/tag1483.xml"/><Relationship Id="rId23" Type="http://schemas.openxmlformats.org/officeDocument/2006/relationships/tags" Target="../tags/tag1482.xml"/><Relationship Id="rId22" Type="http://schemas.openxmlformats.org/officeDocument/2006/relationships/tags" Target="../tags/tag1481.xml"/><Relationship Id="rId21" Type="http://schemas.openxmlformats.org/officeDocument/2006/relationships/tags" Target="../tags/tag1480.xml"/><Relationship Id="rId20" Type="http://schemas.openxmlformats.org/officeDocument/2006/relationships/tags" Target="../tags/tag1479.xml"/><Relationship Id="rId2" Type="http://schemas.openxmlformats.org/officeDocument/2006/relationships/tags" Target="../tags/tag1464.xml"/><Relationship Id="rId19" Type="http://schemas.openxmlformats.org/officeDocument/2006/relationships/tags" Target="../tags/tag1478.xml"/><Relationship Id="rId18" Type="http://schemas.openxmlformats.org/officeDocument/2006/relationships/tags" Target="../tags/tag1477.xml"/><Relationship Id="rId17" Type="http://schemas.openxmlformats.org/officeDocument/2006/relationships/tags" Target="../tags/tag1476.xml"/><Relationship Id="rId16" Type="http://schemas.openxmlformats.org/officeDocument/2006/relationships/tags" Target="../tags/tag1475.xml"/><Relationship Id="rId15" Type="http://schemas.openxmlformats.org/officeDocument/2006/relationships/tags" Target="../tags/tag1474.xml"/><Relationship Id="rId14" Type="http://schemas.openxmlformats.org/officeDocument/2006/relationships/tags" Target="../tags/tag1473.xml"/><Relationship Id="rId13" Type="http://schemas.openxmlformats.org/officeDocument/2006/relationships/tags" Target="../tags/tag1472.xml"/><Relationship Id="rId12" Type="http://schemas.openxmlformats.org/officeDocument/2006/relationships/tags" Target="../tags/tag1471.xml"/><Relationship Id="rId11" Type="http://schemas.openxmlformats.org/officeDocument/2006/relationships/tags" Target="../tags/tag1470.xml"/><Relationship Id="rId10" Type="http://schemas.openxmlformats.org/officeDocument/2006/relationships/tags" Target="../tags/tag1469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492.xml"/><Relationship Id="rId8" Type="http://schemas.openxmlformats.org/officeDocument/2006/relationships/tags" Target="../tags/tag1491.xml"/><Relationship Id="rId7" Type="http://schemas.openxmlformats.org/officeDocument/2006/relationships/image" Target="../media/image17.png"/><Relationship Id="rId6" Type="http://schemas.openxmlformats.org/officeDocument/2006/relationships/tags" Target="../tags/tag1490.xml"/><Relationship Id="rId5" Type="http://schemas.openxmlformats.org/officeDocument/2006/relationships/image" Target="../media/image21.png"/><Relationship Id="rId4" Type="http://schemas.openxmlformats.org/officeDocument/2006/relationships/tags" Target="../tags/tag1489.xml"/><Relationship Id="rId3" Type="http://schemas.openxmlformats.org/officeDocument/2006/relationships/image" Target="../media/image10.png"/><Relationship Id="rId25" Type="http://schemas.openxmlformats.org/officeDocument/2006/relationships/notesSlide" Target="../notesSlides/notesSlide22.xml"/><Relationship Id="rId24" Type="http://schemas.openxmlformats.org/officeDocument/2006/relationships/slideLayout" Target="../slideLayouts/slideLayout72.xml"/><Relationship Id="rId23" Type="http://schemas.openxmlformats.org/officeDocument/2006/relationships/tags" Target="../tags/tag1506.xml"/><Relationship Id="rId22" Type="http://schemas.openxmlformats.org/officeDocument/2006/relationships/tags" Target="../tags/tag1505.xml"/><Relationship Id="rId21" Type="http://schemas.openxmlformats.org/officeDocument/2006/relationships/tags" Target="../tags/tag1504.xml"/><Relationship Id="rId20" Type="http://schemas.openxmlformats.org/officeDocument/2006/relationships/tags" Target="../tags/tag1503.xml"/><Relationship Id="rId2" Type="http://schemas.openxmlformats.org/officeDocument/2006/relationships/tags" Target="../tags/tag1488.xml"/><Relationship Id="rId19" Type="http://schemas.openxmlformats.org/officeDocument/2006/relationships/tags" Target="../tags/tag1502.xml"/><Relationship Id="rId18" Type="http://schemas.openxmlformats.org/officeDocument/2006/relationships/tags" Target="../tags/tag1501.xml"/><Relationship Id="rId17" Type="http://schemas.openxmlformats.org/officeDocument/2006/relationships/tags" Target="../tags/tag1500.xml"/><Relationship Id="rId16" Type="http://schemas.openxmlformats.org/officeDocument/2006/relationships/tags" Target="../tags/tag1499.xml"/><Relationship Id="rId15" Type="http://schemas.openxmlformats.org/officeDocument/2006/relationships/tags" Target="../tags/tag1498.xml"/><Relationship Id="rId14" Type="http://schemas.openxmlformats.org/officeDocument/2006/relationships/tags" Target="../tags/tag1497.xml"/><Relationship Id="rId13" Type="http://schemas.openxmlformats.org/officeDocument/2006/relationships/tags" Target="../tags/tag1496.xml"/><Relationship Id="rId12" Type="http://schemas.openxmlformats.org/officeDocument/2006/relationships/tags" Target="../tags/tag1495.xml"/><Relationship Id="rId11" Type="http://schemas.openxmlformats.org/officeDocument/2006/relationships/tags" Target="../tags/tag1494.xml"/><Relationship Id="rId10" Type="http://schemas.openxmlformats.org/officeDocument/2006/relationships/tags" Target="../tags/tag1493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511.xml"/><Relationship Id="rId8" Type="http://schemas.openxmlformats.org/officeDocument/2006/relationships/tags" Target="../tags/tag1510.xml"/><Relationship Id="rId7" Type="http://schemas.openxmlformats.org/officeDocument/2006/relationships/image" Target="../media/image17.png"/><Relationship Id="rId6" Type="http://schemas.openxmlformats.org/officeDocument/2006/relationships/tags" Target="../tags/tag1509.xml"/><Relationship Id="rId5" Type="http://schemas.openxmlformats.org/officeDocument/2006/relationships/image" Target="../media/image21.png"/><Relationship Id="rId4" Type="http://schemas.openxmlformats.org/officeDocument/2006/relationships/tags" Target="../tags/tag1508.xml"/><Relationship Id="rId3" Type="http://schemas.openxmlformats.org/officeDocument/2006/relationships/image" Target="../media/image10.png"/><Relationship Id="rId2" Type="http://schemas.openxmlformats.org/officeDocument/2006/relationships/tags" Target="../tags/tag1507.xml"/><Relationship Id="rId12" Type="http://schemas.openxmlformats.org/officeDocument/2006/relationships/notesSlide" Target="../notesSlides/notesSlide23.xml"/><Relationship Id="rId11" Type="http://schemas.openxmlformats.org/officeDocument/2006/relationships/slideLayout" Target="../slideLayouts/slideLayout72.xml"/><Relationship Id="rId10" Type="http://schemas.openxmlformats.org/officeDocument/2006/relationships/tags" Target="../tags/tag151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48.xml"/><Relationship Id="rId6" Type="http://schemas.openxmlformats.org/officeDocument/2006/relationships/tags" Target="../tags/tag1517.xml"/><Relationship Id="rId5" Type="http://schemas.openxmlformats.org/officeDocument/2006/relationships/tags" Target="../tags/tag1516.xml"/><Relationship Id="rId4" Type="http://schemas.openxmlformats.org/officeDocument/2006/relationships/image" Target="../media/image17.png"/><Relationship Id="rId3" Type="http://schemas.openxmlformats.org/officeDocument/2006/relationships/tags" Target="../tags/tag1515.xml"/><Relationship Id="rId2" Type="http://schemas.openxmlformats.org/officeDocument/2006/relationships/tags" Target="../tags/tag1514.xml"/><Relationship Id="rId1" Type="http://schemas.openxmlformats.org/officeDocument/2006/relationships/tags" Target="../tags/tag15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50.xml"/><Relationship Id="rId7" Type="http://schemas.openxmlformats.org/officeDocument/2006/relationships/tags" Target="../tags/tag1302.xml"/><Relationship Id="rId6" Type="http://schemas.openxmlformats.org/officeDocument/2006/relationships/image" Target="../media/image21.png"/><Relationship Id="rId5" Type="http://schemas.openxmlformats.org/officeDocument/2006/relationships/tags" Target="../tags/tag1301.xml"/><Relationship Id="rId4" Type="http://schemas.openxmlformats.org/officeDocument/2006/relationships/tags" Target="../tags/tag1300.xml"/><Relationship Id="rId3" Type="http://schemas.openxmlformats.org/officeDocument/2006/relationships/tags" Target="../tags/tag1299.xml"/><Relationship Id="rId2" Type="http://schemas.openxmlformats.org/officeDocument/2006/relationships/tags" Target="../tags/tag1298.xml"/><Relationship Id="rId1" Type="http://schemas.openxmlformats.org/officeDocument/2006/relationships/tags" Target="../tags/tag129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19.xml"/><Relationship Id="rId2" Type="http://schemas.openxmlformats.org/officeDocument/2006/relationships/image" Target="../media/image51.png"/><Relationship Id="rId1" Type="http://schemas.openxmlformats.org/officeDocument/2006/relationships/tags" Target="../tags/tag1518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20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521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22.xml"/><Relationship Id="rId1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2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22.xml"/><Relationship Id="rId6" Type="http://schemas.openxmlformats.org/officeDocument/2006/relationships/tags" Target="../tags/tag1528.xml"/><Relationship Id="rId5" Type="http://schemas.openxmlformats.org/officeDocument/2006/relationships/tags" Target="../tags/tag1527.xml"/><Relationship Id="rId4" Type="http://schemas.openxmlformats.org/officeDocument/2006/relationships/image" Target="../media/image17.png"/><Relationship Id="rId3" Type="http://schemas.openxmlformats.org/officeDocument/2006/relationships/tags" Target="../tags/tag1526.xml"/><Relationship Id="rId2" Type="http://schemas.openxmlformats.org/officeDocument/2006/relationships/tags" Target="../tags/tag1525.xml"/><Relationship Id="rId1" Type="http://schemas.openxmlformats.org/officeDocument/2006/relationships/tags" Target="../tags/tag152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07.xml"/><Relationship Id="rId8" Type="http://schemas.openxmlformats.org/officeDocument/2006/relationships/tags" Target="../tags/tag1306.xml"/><Relationship Id="rId7" Type="http://schemas.openxmlformats.org/officeDocument/2006/relationships/image" Target="../media/image17.png"/><Relationship Id="rId6" Type="http://schemas.openxmlformats.org/officeDocument/2006/relationships/tags" Target="../tags/tag1305.xml"/><Relationship Id="rId5" Type="http://schemas.openxmlformats.org/officeDocument/2006/relationships/image" Target="../media/image21.png"/><Relationship Id="rId4" Type="http://schemas.openxmlformats.org/officeDocument/2006/relationships/tags" Target="../tags/tag1304.xml"/><Relationship Id="rId3" Type="http://schemas.openxmlformats.org/officeDocument/2006/relationships/image" Target="../media/image10.png"/><Relationship Id="rId2" Type="http://schemas.openxmlformats.org/officeDocument/2006/relationships/tags" Target="../tags/tag1303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72.xml"/><Relationship Id="rId13" Type="http://schemas.openxmlformats.org/officeDocument/2006/relationships/tags" Target="../tags/tag1311.xml"/><Relationship Id="rId12" Type="http://schemas.openxmlformats.org/officeDocument/2006/relationships/tags" Target="../tags/tag1310.xml"/><Relationship Id="rId11" Type="http://schemas.openxmlformats.org/officeDocument/2006/relationships/tags" Target="../tags/tag1309.xml"/><Relationship Id="rId10" Type="http://schemas.openxmlformats.org/officeDocument/2006/relationships/tags" Target="../tags/tag1308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16.xml"/><Relationship Id="rId8" Type="http://schemas.openxmlformats.org/officeDocument/2006/relationships/tags" Target="../tags/tag1315.xml"/><Relationship Id="rId7" Type="http://schemas.openxmlformats.org/officeDocument/2006/relationships/image" Target="../media/image17.png"/><Relationship Id="rId6" Type="http://schemas.openxmlformats.org/officeDocument/2006/relationships/tags" Target="../tags/tag1314.xml"/><Relationship Id="rId5" Type="http://schemas.openxmlformats.org/officeDocument/2006/relationships/image" Target="../media/image21.png"/><Relationship Id="rId4" Type="http://schemas.openxmlformats.org/officeDocument/2006/relationships/tags" Target="../tags/tag1313.xml"/><Relationship Id="rId3" Type="http://schemas.openxmlformats.org/officeDocument/2006/relationships/image" Target="../media/image10.png"/><Relationship Id="rId2" Type="http://schemas.openxmlformats.org/officeDocument/2006/relationships/tags" Target="../tags/tag1312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72.xml"/><Relationship Id="rId13" Type="http://schemas.openxmlformats.org/officeDocument/2006/relationships/tags" Target="../tags/tag1319.xml"/><Relationship Id="rId12" Type="http://schemas.openxmlformats.org/officeDocument/2006/relationships/tags" Target="../tags/tag1318.xml"/><Relationship Id="rId11" Type="http://schemas.openxmlformats.org/officeDocument/2006/relationships/image" Target="../media/image24.png"/><Relationship Id="rId10" Type="http://schemas.openxmlformats.org/officeDocument/2006/relationships/tags" Target="../tags/tag1317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24.xml"/><Relationship Id="rId8" Type="http://schemas.openxmlformats.org/officeDocument/2006/relationships/tags" Target="../tags/tag1323.xml"/><Relationship Id="rId7" Type="http://schemas.openxmlformats.org/officeDocument/2006/relationships/image" Target="../media/image17.png"/><Relationship Id="rId6" Type="http://schemas.openxmlformats.org/officeDocument/2006/relationships/tags" Target="../tags/tag1322.xml"/><Relationship Id="rId5" Type="http://schemas.openxmlformats.org/officeDocument/2006/relationships/image" Target="../media/image21.png"/><Relationship Id="rId4" Type="http://schemas.openxmlformats.org/officeDocument/2006/relationships/tags" Target="../tags/tag1321.xml"/><Relationship Id="rId3" Type="http://schemas.openxmlformats.org/officeDocument/2006/relationships/image" Target="../media/image10.png"/><Relationship Id="rId2" Type="http://schemas.openxmlformats.org/officeDocument/2006/relationships/tags" Target="../tags/tag1320.xml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72.xml"/><Relationship Id="rId15" Type="http://schemas.openxmlformats.org/officeDocument/2006/relationships/tags" Target="../tags/tag1330.xml"/><Relationship Id="rId14" Type="http://schemas.openxmlformats.org/officeDocument/2006/relationships/tags" Target="../tags/tag1329.xml"/><Relationship Id="rId13" Type="http://schemas.openxmlformats.org/officeDocument/2006/relationships/tags" Target="../tags/tag1328.xml"/><Relationship Id="rId12" Type="http://schemas.openxmlformats.org/officeDocument/2006/relationships/tags" Target="../tags/tag1327.xml"/><Relationship Id="rId11" Type="http://schemas.openxmlformats.org/officeDocument/2006/relationships/tags" Target="../tags/tag1326.xml"/><Relationship Id="rId10" Type="http://schemas.openxmlformats.org/officeDocument/2006/relationships/tags" Target="../tags/tag1325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35.xml"/><Relationship Id="rId8" Type="http://schemas.openxmlformats.org/officeDocument/2006/relationships/tags" Target="../tags/tag1334.xml"/><Relationship Id="rId7" Type="http://schemas.openxmlformats.org/officeDocument/2006/relationships/image" Target="../media/image17.png"/><Relationship Id="rId6" Type="http://schemas.openxmlformats.org/officeDocument/2006/relationships/tags" Target="../tags/tag1333.xml"/><Relationship Id="rId5" Type="http://schemas.openxmlformats.org/officeDocument/2006/relationships/image" Target="../media/image21.png"/><Relationship Id="rId4" Type="http://schemas.openxmlformats.org/officeDocument/2006/relationships/tags" Target="../tags/tag1332.xml"/><Relationship Id="rId3" Type="http://schemas.openxmlformats.org/officeDocument/2006/relationships/image" Target="../media/image10.png"/><Relationship Id="rId2" Type="http://schemas.openxmlformats.org/officeDocument/2006/relationships/tags" Target="../tags/tag1331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72.xml"/><Relationship Id="rId17" Type="http://schemas.openxmlformats.org/officeDocument/2006/relationships/tags" Target="../tags/tag1339.xml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tags" Target="../tags/tag1338.xml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tags" Target="../tags/tag1337.xml"/><Relationship Id="rId10" Type="http://schemas.openxmlformats.org/officeDocument/2006/relationships/tags" Target="../tags/tag1336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6.xml"/><Relationship Id="rId5" Type="http://schemas.openxmlformats.org/officeDocument/2006/relationships/tags" Target="../tags/tag1344.xml"/><Relationship Id="rId4" Type="http://schemas.openxmlformats.org/officeDocument/2006/relationships/tags" Target="../tags/tag1343.xml"/><Relationship Id="rId3" Type="http://schemas.openxmlformats.org/officeDocument/2006/relationships/tags" Target="../tags/tag1342.xml"/><Relationship Id="rId2" Type="http://schemas.openxmlformats.org/officeDocument/2006/relationships/tags" Target="../tags/tag1341.xml"/><Relationship Id="rId1" Type="http://schemas.openxmlformats.org/officeDocument/2006/relationships/tags" Target="../tags/tag134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49.xml"/><Relationship Id="rId8" Type="http://schemas.openxmlformats.org/officeDocument/2006/relationships/tags" Target="../tags/tag1348.xml"/><Relationship Id="rId7" Type="http://schemas.openxmlformats.org/officeDocument/2006/relationships/image" Target="../media/image17.png"/><Relationship Id="rId6" Type="http://schemas.openxmlformats.org/officeDocument/2006/relationships/tags" Target="../tags/tag1347.xml"/><Relationship Id="rId5" Type="http://schemas.openxmlformats.org/officeDocument/2006/relationships/image" Target="../media/image21.png"/><Relationship Id="rId4" Type="http://schemas.openxmlformats.org/officeDocument/2006/relationships/tags" Target="../tags/tag1346.xml"/><Relationship Id="rId3" Type="http://schemas.openxmlformats.org/officeDocument/2006/relationships/image" Target="../media/image10.png"/><Relationship Id="rId2" Type="http://schemas.openxmlformats.org/officeDocument/2006/relationships/tags" Target="../tags/tag1345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353.xml"/><Relationship Id="rId13" Type="http://schemas.openxmlformats.org/officeDocument/2006/relationships/image" Target="../media/image29.png"/><Relationship Id="rId12" Type="http://schemas.openxmlformats.org/officeDocument/2006/relationships/tags" Target="../tags/tag1352.xml"/><Relationship Id="rId11" Type="http://schemas.openxmlformats.org/officeDocument/2006/relationships/tags" Target="../tags/tag1351.xml"/><Relationship Id="rId10" Type="http://schemas.openxmlformats.org/officeDocument/2006/relationships/tags" Target="../tags/tag1350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3"/>
          <p:cNvGrpSpPr/>
          <p:nvPr/>
        </p:nvGrpSpPr>
        <p:grpSpPr>
          <a:xfrm>
            <a:off x="3687763" y="1298575"/>
            <a:ext cx="4584700" cy="1209675"/>
            <a:chOff x="3686629" y="1298779"/>
            <a:chExt cx="4586514" cy="1209221"/>
          </a:xfrm>
        </p:grpSpPr>
        <p:sp>
          <p:nvSpPr>
            <p:cNvPr id="3" name="文本框 11"/>
            <p:cNvSpPr txBox="1"/>
            <p:nvPr>
              <p:custDataLst>
                <p:tags r:id="rId1"/>
              </p:custDataLst>
            </p:nvPr>
          </p:nvSpPr>
          <p:spPr>
            <a:xfrm>
              <a:off x="4895194" y="1646311"/>
              <a:ext cx="3377949" cy="7680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indent="0" algn="r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SzPct val="100000"/>
                <a:buNone/>
              </a:pPr>
              <a:endParaRPr lang="zh-CN" altLang="en-US" sz="4400" dirty="0">
                <a:solidFill>
                  <a:schemeClr val="lt1"/>
                </a:solidFill>
              </a:endParaRPr>
            </a:p>
          </p:txBody>
        </p:sp>
        <p:sp>
          <p:nvSpPr>
            <p:cNvPr id="4" name="十字箭头标注 3"/>
            <p:cNvSpPr/>
            <p:nvPr>
              <p:custDataLst>
                <p:tags r:id="rId2"/>
              </p:custDataLst>
            </p:nvPr>
          </p:nvSpPr>
          <p:spPr>
            <a:xfrm>
              <a:off x="3686629" y="1298779"/>
              <a:ext cx="1208565" cy="1209221"/>
            </a:xfrm>
            <a:prstGeom prst="quadArrowCallout">
              <a:avLst/>
            </a:prstGeom>
            <a:solidFill>
              <a:srgbClr val="036EB8"/>
            </a:solidFill>
            <a:ln>
              <a:noFill/>
            </a:ln>
            <a:effectLst>
              <a:outerShdw blurRad="431800" dist="38100" dir="18900000" sx="60000" sy="6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ＬＯＧＯ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</p:grpSp>
      <p:sp>
        <p:nvSpPr>
          <p:cNvPr id="5" name="文本框 6"/>
          <p:cNvSpPr txBox="1"/>
          <p:nvPr>
            <p:custDataLst>
              <p:tags r:id="rId3"/>
            </p:custDataLst>
          </p:nvPr>
        </p:nvSpPr>
        <p:spPr>
          <a:xfrm>
            <a:off x="4591685" y="5462905"/>
            <a:ext cx="713295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测试小组：黑马导管项目组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组长：刘栋梁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r>
              <a:rPr lang="zh-CN" sz="24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杨立波，于凯，胡诚祥，张子豪，温海军</a:t>
            </a:r>
            <a:endParaRPr lang="zh-CN" sz="24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6033135" y="1096010"/>
            <a:ext cx="5916295" cy="1188720"/>
          </a:xfrm>
        </p:spPr>
        <p:txBody>
          <a:bodyPr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dirty="0">
                <a:solidFill>
                  <a:schemeClr val="lt1"/>
                </a:solidFill>
              </a:rPr>
              <a:t>银行账户管理系</a:t>
            </a:r>
            <a:r>
              <a:rPr lang="en-US" altLang="zh-CN" sz="6600" dirty="0">
                <a:solidFill>
                  <a:schemeClr val="lt1"/>
                </a:solidFill>
              </a:rPr>
              <a:t>统项目</a:t>
            </a:r>
            <a:endParaRPr lang="en-US" altLang="zh-CN" sz="6600" dirty="0">
              <a:solidFill>
                <a:schemeClr val="lt1"/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6236313" y="2284656"/>
            <a:ext cx="5488327" cy="783037"/>
          </a:xfrm>
        </p:spPr>
        <p:txBody>
          <a:bodyPr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1800" dirty="0">
                <a:solidFill>
                  <a:schemeClr val="lt1"/>
                </a:solidFill>
                <a:sym typeface="+mn-ea"/>
              </a:rPr>
              <a:t>Test Basis</a:t>
            </a:r>
            <a:endParaRPr lang="en-US" altLang="zh-CN" sz="1800" dirty="0">
              <a:solidFill>
                <a:schemeClr val="lt1"/>
              </a:solidFill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endParaRPr lang="en-US" altLang="zh-CN" sz="1800" dirty="0">
              <a:solidFill>
                <a:schemeClr val="lt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876415" y="3395980"/>
            <a:ext cx="4645025" cy="772160"/>
          </a:xfrm>
        </p:spPr>
        <p:txBody>
          <a:bodyPr>
            <a:noAutofit/>
          </a:bodyPr>
          <a:p>
            <a:r>
              <a:rPr lang="en-US" altLang="zh-CN" sz="2000" dirty="0">
                <a:solidFill>
                  <a:schemeClr val="lt1"/>
                </a:solidFill>
              </a:rPr>
              <a:t>Bank account management system project</a:t>
            </a:r>
            <a:endParaRPr lang="en-US" altLang="zh-CN" sz="2000" dirty="0">
              <a:solidFill>
                <a:schemeClr val="lt1"/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8741410" y="4768850"/>
            <a:ext cx="2780030" cy="795655"/>
          </a:xfrm>
        </p:spPr>
        <p:txBody>
          <a:bodyPr>
            <a:normAutofit/>
          </a:bodyPr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dirty="0">
                <a:solidFill>
                  <a:schemeClr val="lt1"/>
                </a:solidFill>
              </a:rPr>
              <a:t>Time.Now</a:t>
            </a:r>
            <a:r>
              <a:rPr lang="zh-CN" altLang="en-US" dirty="0">
                <a:solidFill>
                  <a:schemeClr val="lt1"/>
                </a:solidFill>
              </a:rPr>
              <a:t>：</a:t>
            </a:r>
            <a:endParaRPr lang="zh-CN" altLang="en-US" dirty="0">
              <a:solidFill>
                <a:schemeClr val="lt1"/>
              </a:solidFill>
            </a:endParaRPr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dirty="0">
                <a:solidFill>
                  <a:schemeClr val="lt1"/>
                </a:solidFill>
              </a:rPr>
              <a:t>2021年11月10日</a:t>
            </a:r>
            <a:endParaRPr lang="en-US" altLang="zh-CN" dirty="0">
              <a:solidFill>
                <a:schemeClr val="lt1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 advTm="2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53035" y="0"/>
            <a:ext cx="11642090" cy="6858635"/>
          </a:xfrm>
          <a:prstGeom prst="rect">
            <a:avLst/>
          </a:prstGeom>
        </p:spPr>
      </p:pic>
      <p:pic>
        <p:nvPicPr>
          <p:cNvPr id="3" name="图片 2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0612755" y="5545455"/>
            <a:ext cx="1283335" cy="1181100"/>
          </a:xfrm>
          <a:prstGeom prst="can">
            <a:avLst/>
          </a:prstGeom>
        </p:spPr>
      </p:pic>
      <p:pic>
        <p:nvPicPr>
          <p:cNvPr id="4" name="图片 3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24578" name="组合 4"/>
          <p:cNvGrpSpPr/>
          <p:nvPr/>
        </p:nvGrpSpPr>
        <p:grpSpPr>
          <a:xfrm>
            <a:off x="74613" y="84138"/>
            <a:ext cx="2965450" cy="369887"/>
            <a:chOff x="73025" y="72053"/>
            <a:chExt cx="2965450" cy="368721"/>
          </a:xfrm>
        </p:grpSpPr>
        <p:sp>
          <p:nvSpPr>
            <p:cNvPr id="24584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635"/>
              <a:ext cx="1019175" cy="3671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24585" name="文本框 6"/>
            <p:cNvSpPr txBox="1"/>
            <p:nvPr/>
          </p:nvSpPr>
          <p:spPr>
            <a:xfrm>
              <a:off x="1006475" y="72053"/>
              <a:ext cx="2032000" cy="3361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6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grpSp>
        <p:nvGrpSpPr>
          <p:cNvPr id="24579" name="组合 12"/>
          <p:cNvGrpSpPr/>
          <p:nvPr/>
        </p:nvGrpSpPr>
        <p:grpSpPr>
          <a:xfrm>
            <a:off x="1044575" y="1898650"/>
            <a:ext cx="1346200" cy="2236788"/>
            <a:chOff x="6619330" y="2104573"/>
            <a:chExt cx="1346083" cy="2237256"/>
          </a:xfrm>
        </p:grpSpPr>
        <p:sp>
          <p:nvSpPr>
            <p:cNvPr id="10" name="MH_Other_3"/>
            <p:cNvSpPr/>
            <p:nvPr>
              <p:custDataLst>
                <p:tags r:id="rId9"/>
              </p:custDataLst>
            </p:nvPr>
          </p:nvSpPr>
          <p:spPr>
            <a:xfrm>
              <a:off x="6619330" y="2104573"/>
              <a:ext cx="1346083" cy="2237256"/>
            </a:xfrm>
            <a:custGeom>
              <a:avLst/>
              <a:gdLst>
                <a:gd name="connsiteX0" fmla="*/ 588566 w 1536700"/>
                <a:gd name="connsiteY0" fmla="*/ 2172931 h 2555648"/>
                <a:gd name="connsiteX1" fmla="*/ 588566 w 1536700"/>
                <a:gd name="connsiteY1" fmla="*/ 2232462 h 2555648"/>
                <a:gd name="connsiteX2" fmla="*/ 948135 w 1536700"/>
                <a:gd name="connsiteY2" fmla="*/ 2232462 h 2555648"/>
                <a:gd name="connsiteX3" fmla="*/ 948135 w 1536700"/>
                <a:gd name="connsiteY3" fmla="*/ 2172931 h 2555648"/>
                <a:gd name="connsiteX4" fmla="*/ 588566 w 1536700"/>
                <a:gd name="connsiteY4" fmla="*/ 2014319 h 2555648"/>
                <a:gd name="connsiteX5" fmla="*/ 588566 w 1536700"/>
                <a:gd name="connsiteY5" fmla="*/ 2073850 h 2555648"/>
                <a:gd name="connsiteX6" fmla="*/ 948135 w 1536700"/>
                <a:gd name="connsiteY6" fmla="*/ 2073850 h 2555648"/>
                <a:gd name="connsiteX7" fmla="*/ 948135 w 1536700"/>
                <a:gd name="connsiteY7" fmla="*/ 2014319 h 2555648"/>
                <a:gd name="connsiteX8" fmla="*/ 439655 w 1536700"/>
                <a:gd name="connsiteY8" fmla="*/ 1865655 h 2555648"/>
                <a:gd name="connsiteX9" fmla="*/ 1097045 w 1536700"/>
                <a:gd name="connsiteY9" fmla="*/ 1865655 h 2555648"/>
                <a:gd name="connsiteX10" fmla="*/ 1189236 w 1536700"/>
                <a:gd name="connsiteY10" fmla="*/ 1953225 h 2555648"/>
                <a:gd name="connsiteX11" fmla="*/ 1097045 w 1536700"/>
                <a:gd name="connsiteY11" fmla="*/ 2040795 h 2555648"/>
                <a:gd name="connsiteX12" fmla="*/ 1189236 w 1536700"/>
                <a:gd name="connsiteY12" fmla="*/ 2128365 h 2555648"/>
                <a:gd name="connsiteX13" fmla="*/ 1097045 w 1536700"/>
                <a:gd name="connsiteY13" fmla="*/ 2215935 h 2555648"/>
                <a:gd name="connsiteX14" fmla="*/ 1189236 w 1536700"/>
                <a:gd name="connsiteY14" fmla="*/ 2303505 h 2555648"/>
                <a:gd name="connsiteX15" fmla="*/ 1097045 w 1536700"/>
                <a:gd name="connsiteY15" fmla="*/ 2391075 h 2555648"/>
                <a:gd name="connsiteX16" fmla="*/ 948071 w 1536700"/>
                <a:gd name="connsiteY16" fmla="*/ 2391075 h 2555648"/>
                <a:gd name="connsiteX17" fmla="*/ 937297 w 1536700"/>
                <a:gd name="connsiteY17" fmla="*/ 2444188 h 2555648"/>
                <a:gd name="connsiteX18" fmla="*/ 768350 w 1536700"/>
                <a:gd name="connsiteY18" fmla="*/ 2555648 h 2555648"/>
                <a:gd name="connsiteX19" fmla="*/ 599403 w 1536700"/>
                <a:gd name="connsiteY19" fmla="*/ 2444188 h 2555648"/>
                <a:gd name="connsiteX20" fmla="*/ 588630 w 1536700"/>
                <a:gd name="connsiteY20" fmla="*/ 2391075 h 2555648"/>
                <a:gd name="connsiteX21" fmla="*/ 439655 w 1536700"/>
                <a:gd name="connsiteY21" fmla="*/ 2391075 h 2555648"/>
                <a:gd name="connsiteX22" fmla="*/ 347464 w 1536700"/>
                <a:gd name="connsiteY22" fmla="*/ 2303505 h 2555648"/>
                <a:gd name="connsiteX23" fmla="*/ 439655 w 1536700"/>
                <a:gd name="connsiteY23" fmla="*/ 2215935 h 2555648"/>
                <a:gd name="connsiteX24" fmla="*/ 347464 w 1536700"/>
                <a:gd name="connsiteY24" fmla="*/ 2128365 h 2555648"/>
                <a:gd name="connsiteX25" fmla="*/ 439655 w 1536700"/>
                <a:gd name="connsiteY25" fmla="*/ 2040795 h 2555648"/>
                <a:gd name="connsiteX26" fmla="*/ 347464 w 1536700"/>
                <a:gd name="connsiteY26" fmla="*/ 1953225 h 2555648"/>
                <a:gd name="connsiteX27" fmla="*/ 439655 w 1536700"/>
                <a:gd name="connsiteY27" fmla="*/ 1865655 h 2555648"/>
                <a:gd name="connsiteX28" fmla="*/ 768350 w 1536700"/>
                <a:gd name="connsiteY28" fmla="*/ 0 h 2555648"/>
                <a:gd name="connsiteX29" fmla="*/ 1536700 w 1536700"/>
                <a:gd name="connsiteY29" fmla="*/ 770343 h 2555648"/>
                <a:gd name="connsiteX30" fmla="*/ 1521090 w 1536700"/>
                <a:gd name="connsiteY30" fmla="*/ 925594 h 2555648"/>
                <a:gd name="connsiteX31" fmla="*/ 1491688 w 1536700"/>
                <a:gd name="connsiteY31" fmla="*/ 1020556 h 2555648"/>
                <a:gd name="connsiteX32" fmla="*/ 1491950 w 1536700"/>
                <a:gd name="connsiteY32" fmla="*/ 1020556 h 2555648"/>
                <a:gd name="connsiteX33" fmla="*/ 1140478 w 1536700"/>
                <a:gd name="connsiteY33" fmla="*/ 1823920 h 2555648"/>
                <a:gd name="connsiteX34" fmla="*/ 396222 w 1536700"/>
                <a:gd name="connsiteY34" fmla="*/ 1823920 h 2555648"/>
                <a:gd name="connsiteX35" fmla="*/ 44750 w 1536700"/>
                <a:gd name="connsiteY35" fmla="*/ 1020556 h 2555648"/>
                <a:gd name="connsiteX36" fmla="*/ 45012 w 1536700"/>
                <a:gd name="connsiteY36" fmla="*/ 1020556 h 2555648"/>
                <a:gd name="connsiteX37" fmla="*/ 15610 w 1536700"/>
                <a:gd name="connsiteY37" fmla="*/ 925594 h 2555648"/>
                <a:gd name="connsiteX38" fmla="*/ 0 w 1536700"/>
                <a:gd name="connsiteY38" fmla="*/ 770343 h 2555648"/>
                <a:gd name="connsiteX39" fmla="*/ 768350 w 1536700"/>
                <a:gd name="connsiteY39" fmla="*/ 0 h 25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36700" h="2555648">
                  <a:moveTo>
                    <a:pt x="588566" y="2172931"/>
                  </a:moveTo>
                  <a:lnTo>
                    <a:pt x="588566" y="2232462"/>
                  </a:lnTo>
                  <a:lnTo>
                    <a:pt x="948135" y="2232462"/>
                  </a:lnTo>
                  <a:lnTo>
                    <a:pt x="948135" y="2172931"/>
                  </a:lnTo>
                  <a:close/>
                  <a:moveTo>
                    <a:pt x="588566" y="2014319"/>
                  </a:moveTo>
                  <a:lnTo>
                    <a:pt x="588566" y="2073850"/>
                  </a:lnTo>
                  <a:lnTo>
                    <a:pt x="948135" y="2073850"/>
                  </a:lnTo>
                  <a:lnTo>
                    <a:pt x="948135" y="2014319"/>
                  </a:lnTo>
                  <a:close/>
                  <a:moveTo>
                    <a:pt x="439655" y="1865655"/>
                  </a:moveTo>
                  <a:lnTo>
                    <a:pt x="1097045" y="1865655"/>
                  </a:lnTo>
                  <a:cubicBezTo>
                    <a:pt x="1147961" y="1865655"/>
                    <a:pt x="1189236" y="1904861"/>
                    <a:pt x="1189236" y="1953225"/>
                  </a:cubicBezTo>
                  <a:cubicBezTo>
                    <a:pt x="1189236" y="2001589"/>
                    <a:pt x="1147961" y="2040795"/>
                    <a:pt x="1097045" y="2040795"/>
                  </a:cubicBezTo>
                  <a:cubicBezTo>
                    <a:pt x="1147961" y="2040795"/>
                    <a:pt x="1189236" y="2080001"/>
                    <a:pt x="1189236" y="2128365"/>
                  </a:cubicBezTo>
                  <a:cubicBezTo>
                    <a:pt x="1189236" y="2176729"/>
                    <a:pt x="1147961" y="2215935"/>
                    <a:pt x="1097045" y="2215935"/>
                  </a:cubicBezTo>
                  <a:cubicBezTo>
                    <a:pt x="1147961" y="2215935"/>
                    <a:pt x="1189236" y="2255141"/>
                    <a:pt x="1189236" y="2303505"/>
                  </a:cubicBezTo>
                  <a:cubicBezTo>
                    <a:pt x="1189236" y="2351869"/>
                    <a:pt x="1147961" y="2391075"/>
                    <a:pt x="1097045" y="2391075"/>
                  </a:cubicBezTo>
                  <a:lnTo>
                    <a:pt x="948071" y="2391075"/>
                  </a:lnTo>
                  <a:lnTo>
                    <a:pt x="937297" y="2444188"/>
                  </a:lnTo>
                  <a:cubicBezTo>
                    <a:pt x="909462" y="2509689"/>
                    <a:pt x="844299" y="2555648"/>
                    <a:pt x="768350" y="2555648"/>
                  </a:cubicBezTo>
                  <a:cubicBezTo>
                    <a:pt x="692402" y="2555648"/>
                    <a:pt x="627238" y="2509689"/>
                    <a:pt x="599403" y="2444188"/>
                  </a:cubicBezTo>
                  <a:lnTo>
                    <a:pt x="588630" y="2391075"/>
                  </a:lnTo>
                  <a:lnTo>
                    <a:pt x="439655" y="2391075"/>
                  </a:lnTo>
                  <a:cubicBezTo>
                    <a:pt x="388739" y="2391075"/>
                    <a:pt x="347464" y="2351869"/>
                    <a:pt x="347464" y="2303505"/>
                  </a:cubicBezTo>
                  <a:cubicBezTo>
                    <a:pt x="347464" y="2255141"/>
                    <a:pt x="388739" y="2215935"/>
                    <a:pt x="439655" y="2215935"/>
                  </a:cubicBezTo>
                  <a:cubicBezTo>
                    <a:pt x="388739" y="2215935"/>
                    <a:pt x="347464" y="2176729"/>
                    <a:pt x="347464" y="2128365"/>
                  </a:cubicBezTo>
                  <a:cubicBezTo>
                    <a:pt x="347464" y="2080001"/>
                    <a:pt x="388739" y="2040795"/>
                    <a:pt x="439655" y="2040795"/>
                  </a:cubicBezTo>
                  <a:cubicBezTo>
                    <a:pt x="388739" y="2040795"/>
                    <a:pt x="347464" y="2001589"/>
                    <a:pt x="347464" y="1953225"/>
                  </a:cubicBezTo>
                  <a:cubicBezTo>
                    <a:pt x="347464" y="1904861"/>
                    <a:pt x="388739" y="1865655"/>
                    <a:pt x="439655" y="1865655"/>
                  </a:cubicBezTo>
                  <a:close/>
                  <a:moveTo>
                    <a:pt x="768350" y="0"/>
                  </a:moveTo>
                  <a:cubicBezTo>
                    <a:pt x="1192698" y="0"/>
                    <a:pt x="1536700" y="344894"/>
                    <a:pt x="1536700" y="770343"/>
                  </a:cubicBezTo>
                  <a:cubicBezTo>
                    <a:pt x="1536700" y="823524"/>
                    <a:pt x="1531325" y="875447"/>
                    <a:pt x="1521090" y="925594"/>
                  </a:cubicBezTo>
                  <a:lnTo>
                    <a:pt x="1491688" y="1020556"/>
                  </a:lnTo>
                  <a:lnTo>
                    <a:pt x="1491950" y="1020556"/>
                  </a:lnTo>
                  <a:lnTo>
                    <a:pt x="1140478" y="1823920"/>
                  </a:lnTo>
                  <a:lnTo>
                    <a:pt x="396222" y="1823920"/>
                  </a:lnTo>
                  <a:lnTo>
                    <a:pt x="44750" y="1020556"/>
                  </a:lnTo>
                  <a:lnTo>
                    <a:pt x="45012" y="1020556"/>
                  </a:lnTo>
                  <a:lnTo>
                    <a:pt x="15610" y="925594"/>
                  </a:lnTo>
                  <a:cubicBezTo>
                    <a:pt x="5375" y="875447"/>
                    <a:pt x="0" y="823524"/>
                    <a:pt x="0" y="770343"/>
                  </a:cubicBezTo>
                  <a:cubicBezTo>
                    <a:pt x="0" y="344894"/>
                    <a:pt x="344002" y="0"/>
                    <a:pt x="768350" y="0"/>
                  </a:cubicBezTo>
                  <a:close/>
                </a:path>
              </a:pathLst>
            </a:custGeom>
            <a:solidFill>
              <a:srgbClr val="036E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汉仪雅酷黑简" charset="0"/>
                  <a:ea typeface="+mn-ea"/>
                  <a:cs typeface="汉仪雅酷黑简" charset="0"/>
                  <a:sym typeface="+mn-ea"/>
                </a:rPr>
                <a:t>A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</p:txBody>
        </p:sp>
        <p:sp>
          <p:nvSpPr>
            <p:cNvPr id="11" name="MH_SubTitle_2"/>
            <p:cNvSpPr/>
            <p:nvPr>
              <p:custDataLst>
                <p:tags r:id="rId10"/>
              </p:custDataLst>
            </p:nvPr>
          </p:nvSpPr>
          <p:spPr>
            <a:xfrm>
              <a:off x="6669585" y="2161772"/>
              <a:ext cx="1248203" cy="1480587"/>
            </a:xfrm>
            <a:custGeom>
              <a:avLst/>
              <a:gdLst>
                <a:gd name="connsiteX0" fmla="*/ 573088 w 1146175"/>
                <a:gd name="connsiteY0" fmla="*/ 0 h 1359564"/>
                <a:gd name="connsiteX1" fmla="*/ 1146175 w 1146175"/>
                <a:gd name="connsiteY1" fmla="*/ 574220 h 1359564"/>
                <a:gd name="connsiteX2" fmla="*/ 1134532 w 1146175"/>
                <a:gd name="connsiteY2" fmla="*/ 689945 h 1359564"/>
                <a:gd name="connsiteX3" fmla="*/ 1112602 w 1146175"/>
                <a:gd name="connsiteY3" fmla="*/ 760731 h 1359564"/>
                <a:gd name="connsiteX4" fmla="*/ 1112798 w 1146175"/>
                <a:gd name="connsiteY4" fmla="*/ 760731 h 1359564"/>
                <a:gd name="connsiteX5" fmla="*/ 850646 w 1146175"/>
                <a:gd name="connsiteY5" fmla="*/ 1359564 h 1359564"/>
                <a:gd name="connsiteX6" fmla="*/ 295529 w 1146175"/>
                <a:gd name="connsiteY6" fmla="*/ 1359564 h 1359564"/>
                <a:gd name="connsiteX7" fmla="*/ 33378 w 1146175"/>
                <a:gd name="connsiteY7" fmla="*/ 760731 h 1359564"/>
                <a:gd name="connsiteX8" fmla="*/ 33573 w 1146175"/>
                <a:gd name="connsiteY8" fmla="*/ 760731 h 1359564"/>
                <a:gd name="connsiteX9" fmla="*/ 11643 w 1146175"/>
                <a:gd name="connsiteY9" fmla="*/ 689945 h 1359564"/>
                <a:gd name="connsiteX10" fmla="*/ 0 w 1146175"/>
                <a:gd name="connsiteY10" fmla="*/ 574220 h 1359564"/>
                <a:gd name="connsiteX11" fmla="*/ 573088 w 1146175"/>
                <a:gd name="connsiteY11" fmla="*/ 0 h 135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6175" h="1359564">
                  <a:moveTo>
                    <a:pt x="573088" y="0"/>
                  </a:moveTo>
                  <a:cubicBezTo>
                    <a:pt x="889595" y="0"/>
                    <a:pt x="1146175" y="257087"/>
                    <a:pt x="1146175" y="574220"/>
                  </a:cubicBezTo>
                  <a:cubicBezTo>
                    <a:pt x="1146175" y="613861"/>
                    <a:pt x="1142166" y="652565"/>
                    <a:pt x="1134532" y="689945"/>
                  </a:cubicBezTo>
                  <a:lnTo>
                    <a:pt x="1112602" y="760731"/>
                  </a:lnTo>
                  <a:lnTo>
                    <a:pt x="1112798" y="760731"/>
                  </a:lnTo>
                  <a:lnTo>
                    <a:pt x="850646" y="1359564"/>
                  </a:lnTo>
                  <a:lnTo>
                    <a:pt x="295529" y="1359564"/>
                  </a:lnTo>
                  <a:lnTo>
                    <a:pt x="33378" y="760731"/>
                  </a:lnTo>
                  <a:lnTo>
                    <a:pt x="33573" y="760731"/>
                  </a:lnTo>
                  <a:lnTo>
                    <a:pt x="11643" y="689945"/>
                  </a:lnTo>
                  <a:cubicBezTo>
                    <a:pt x="4009" y="652565"/>
                    <a:pt x="0" y="613861"/>
                    <a:pt x="0" y="574220"/>
                  </a:cubicBezTo>
                  <a:cubicBezTo>
                    <a:pt x="0" y="257087"/>
                    <a:pt x="256580" y="0"/>
                    <a:pt x="57308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测试计划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</p:grpSp>
      <p:cxnSp>
        <p:nvCxnSpPr>
          <p:cNvPr id="26" name="直接箭头连接符 25"/>
          <p:cNvCxnSpPr/>
          <p:nvPr>
            <p:custDataLst>
              <p:tags r:id="rId11"/>
            </p:custDataLst>
          </p:nvPr>
        </p:nvCxnSpPr>
        <p:spPr bwMode="auto">
          <a:xfrm flipV="1">
            <a:off x="2262505" y="3265805"/>
            <a:ext cx="868363" cy="127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0735" y="1568450"/>
            <a:ext cx="8555355" cy="3721735"/>
          </a:xfrm>
          <a:prstGeom prst="rect">
            <a:avLst/>
          </a:prstGeom>
        </p:spPr>
      </p:pic>
      <p:pic>
        <p:nvPicPr>
          <p:cNvPr id="5" name="图片 4" descr="2_鱼1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4930" y="5612765"/>
            <a:ext cx="1283335" cy="1181100"/>
          </a:xfrm>
          <a:prstGeom prst="can">
            <a:avLst/>
          </a:prstGeom>
        </p:spPr>
      </p:pic>
    </p:spTree>
    <p:custDataLst>
      <p:tags r:id="rId14"/>
    </p:custDataLst>
  </p:cSld>
  <p:clrMapOvr>
    <a:masterClrMapping/>
  </p:clrMapOvr>
  <p:transition advTm="2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5" name="图片 4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0414000" y="549783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26626" name="组合 4"/>
          <p:cNvGrpSpPr/>
          <p:nvPr/>
        </p:nvGrpSpPr>
        <p:grpSpPr>
          <a:xfrm>
            <a:off x="74613" y="82550"/>
            <a:ext cx="3361055" cy="371474"/>
            <a:chOff x="73025" y="69850"/>
            <a:chExt cx="3362901" cy="370921"/>
          </a:xfrm>
        </p:grpSpPr>
        <p:sp>
          <p:nvSpPr>
            <p:cNvPr id="26650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26651" name="文本框 6"/>
            <p:cNvSpPr txBox="1"/>
            <p:nvPr/>
          </p:nvSpPr>
          <p:spPr>
            <a:xfrm>
              <a:off x="1092760" y="69850"/>
              <a:ext cx="2343166" cy="3677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sp>
        <p:nvSpPr>
          <p:cNvPr id="26627" name="文本框 39"/>
          <p:cNvSpPr txBox="1"/>
          <p:nvPr/>
        </p:nvSpPr>
        <p:spPr>
          <a:xfrm>
            <a:off x="4562475" y="825500"/>
            <a:ext cx="32781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>
                <a:srgbClr val="036EB8"/>
              </a:buClr>
              <a:buFontTx/>
              <a:buNone/>
            </a:pPr>
            <a:r>
              <a:rPr lang="zh-CN" altLang="en-US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测试账户管理模块</a:t>
            </a:r>
            <a:endParaRPr lang="zh-CN" altLang="en-US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sp>
        <p:nvSpPr>
          <p:cNvPr id="39" name="ValueShape3"/>
          <p:cNvSpPr/>
          <p:nvPr>
            <p:custDataLst>
              <p:tags r:id="rId9"/>
            </p:custDataLst>
          </p:nvPr>
        </p:nvSpPr>
        <p:spPr bwMode="auto">
          <a:xfrm>
            <a:off x="6130925" y="2239963"/>
            <a:ext cx="2763838" cy="501650"/>
          </a:xfrm>
          <a:prstGeom prst="homePlate">
            <a:avLst/>
          </a:prstGeom>
          <a:solidFill>
            <a:schemeClr val="accent5"/>
          </a:solidFill>
          <a:ln w="19050">
            <a:noFill/>
            <a:round/>
          </a:ln>
        </p:spPr>
        <p:txBody>
          <a:bodyPr wrap="non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6629" name="ValueShape1"/>
          <p:cNvSpPr/>
          <p:nvPr>
            <p:custDataLst>
              <p:tags r:id="rId10"/>
            </p:custDataLst>
          </p:nvPr>
        </p:nvSpPr>
        <p:spPr>
          <a:xfrm flipH="1">
            <a:off x="3540125" y="1552575"/>
            <a:ext cx="2535238" cy="509588"/>
          </a:xfrm>
          <a:prstGeom prst="homePlate">
            <a:avLst>
              <a:gd name="adj" fmla="val 49981"/>
            </a:avLst>
          </a:prstGeom>
          <a:solidFill>
            <a:schemeClr val="accent1"/>
          </a:solidFill>
          <a:ln w="19050">
            <a:noFill/>
          </a:ln>
        </p:spPr>
        <p:txBody>
          <a:bodyPr wrap="none" anchor="ctr" anchorCtr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 </a:t>
            </a:r>
            <a:endParaRPr lang="en-US" altLang="zh-CN" sz="1200" b="1" dirty="0">
              <a:solidFill>
                <a:schemeClr val="lt1"/>
              </a:solidFill>
              <a:latin typeface="汉仪雅酷黑简" charset="0"/>
              <a:cs typeface="汉仪雅酷黑简" charset="0"/>
            </a:endParaRPr>
          </a:p>
        </p:txBody>
      </p:sp>
      <p:sp>
        <p:nvSpPr>
          <p:cNvPr id="43" name="ExtraShape2"/>
          <p:cNvSpPr/>
          <p:nvPr>
            <p:custDataLst>
              <p:tags r:id="rId11"/>
            </p:custDataLst>
          </p:nvPr>
        </p:nvSpPr>
        <p:spPr>
          <a:xfrm>
            <a:off x="5924550" y="1343025"/>
            <a:ext cx="357188" cy="142875"/>
          </a:xfrm>
          <a:custGeom>
            <a:avLst/>
            <a:gdLst>
              <a:gd name="connsiteX0" fmla="*/ 7144 w 409575"/>
              <a:gd name="connsiteY0" fmla="*/ 7144 h 161925"/>
              <a:gd name="connsiteX1" fmla="*/ 404336 w 409575"/>
              <a:gd name="connsiteY1" fmla="*/ 7144 h 161925"/>
              <a:gd name="connsiteX2" fmla="*/ 404336 w 409575"/>
              <a:gd name="connsiteY2" fmla="*/ 155734 h 161925"/>
              <a:gd name="connsiteX3" fmla="*/ 7144 w 409575"/>
              <a:gd name="connsiteY3" fmla="*/ 15573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" h="161925">
                <a:moveTo>
                  <a:pt x="7144" y="7144"/>
                </a:moveTo>
                <a:lnTo>
                  <a:pt x="404336" y="7144"/>
                </a:lnTo>
                <a:lnTo>
                  <a:pt x="404336" y="155734"/>
                </a:lnTo>
                <a:lnTo>
                  <a:pt x="7144" y="1557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9" name="任意多边形: 形状 28"/>
          <p:cNvSpPr/>
          <p:nvPr>
            <p:custDataLst>
              <p:tags r:id="rId12"/>
            </p:custDataLst>
          </p:nvPr>
        </p:nvSpPr>
        <p:spPr>
          <a:xfrm flipH="1">
            <a:off x="5600700" y="4862513"/>
            <a:ext cx="1000125" cy="1717675"/>
          </a:xfrm>
          <a:custGeom>
            <a:avLst/>
            <a:gdLst>
              <a:gd name="connsiteX0" fmla="*/ 667216 w 1000403"/>
              <a:gd name="connsiteY0" fmla="*/ 0 h 1717897"/>
              <a:gd name="connsiteX1" fmla="*/ 535960 w 1000403"/>
              <a:gd name="connsiteY1" fmla="*/ 0 h 1717897"/>
              <a:gd name="connsiteX2" fmla="*/ 535960 w 1000403"/>
              <a:gd name="connsiteY2" fmla="*/ 1609923 h 1717897"/>
              <a:gd name="connsiteX3" fmla="*/ 465284 w 1000403"/>
              <a:gd name="connsiteY3" fmla="*/ 1609923 h 1717897"/>
              <a:gd name="connsiteX4" fmla="*/ 465284 w 1000403"/>
              <a:gd name="connsiteY4" fmla="*/ 832551 h 1717897"/>
              <a:gd name="connsiteX5" fmla="*/ 467563 w 1000403"/>
              <a:gd name="connsiteY5" fmla="*/ 832551 h 1717897"/>
              <a:gd name="connsiteX6" fmla="*/ 467563 w 1000403"/>
              <a:gd name="connsiteY6" fmla="*/ 491139 h 1717897"/>
              <a:gd name="connsiteX7" fmla="*/ 337510 w 1000403"/>
              <a:gd name="connsiteY7" fmla="*/ 491139 h 1717897"/>
              <a:gd name="connsiteX8" fmla="*/ 337510 w 1000403"/>
              <a:gd name="connsiteY8" fmla="*/ 829879 h 1717897"/>
              <a:gd name="connsiteX9" fmla="*/ 334028 w 1000403"/>
              <a:gd name="connsiteY9" fmla="*/ 829879 h 1717897"/>
              <a:gd name="connsiteX10" fmla="*/ 334028 w 1000403"/>
              <a:gd name="connsiteY10" fmla="*/ 1609923 h 1717897"/>
              <a:gd name="connsiteX11" fmla="*/ 254938 w 1000403"/>
              <a:gd name="connsiteY11" fmla="*/ 1609923 h 1717897"/>
              <a:gd name="connsiteX12" fmla="*/ 254938 w 1000403"/>
              <a:gd name="connsiteY12" fmla="*/ 1551783 h 1717897"/>
              <a:gd name="connsiteX13" fmla="*/ 122842 w 1000403"/>
              <a:gd name="connsiteY13" fmla="*/ 1551783 h 1717897"/>
              <a:gd name="connsiteX14" fmla="*/ 122842 w 1000403"/>
              <a:gd name="connsiteY14" fmla="*/ 1609923 h 1717897"/>
              <a:gd name="connsiteX15" fmla="*/ 0 w 1000403"/>
              <a:gd name="connsiteY15" fmla="*/ 1609923 h 1717897"/>
              <a:gd name="connsiteX16" fmla="*/ 0 w 1000403"/>
              <a:gd name="connsiteY16" fmla="*/ 1717897 h 1717897"/>
              <a:gd name="connsiteX17" fmla="*/ 1000403 w 1000403"/>
              <a:gd name="connsiteY17" fmla="*/ 1717897 h 1717897"/>
              <a:gd name="connsiteX18" fmla="*/ 1000403 w 1000403"/>
              <a:gd name="connsiteY18" fmla="*/ 1609923 h 1717897"/>
              <a:gd name="connsiteX19" fmla="*/ 859893 w 1000403"/>
              <a:gd name="connsiteY19" fmla="*/ 1609923 h 1717897"/>
              <a:gd name="connsiteX20" fmla="*/ 859893 w 1000403"/>
              <a:gd name="connsiteY20" fmla="*/ 1551783 h 1717897"/>
              <a:gd name="connsiteX21" fmla="*/ 728637 w 1000403"/>
              <a:gd name="connsiteY21" fmla="*/ 1551783 h 1717897"/>
              <a:gd name="connsiteX22" fmla="*/ 728637 w 1000403"/>
              <a:gd name="connsiteY22" fmla="*/ 1609923 h 1717897"/>
              <a:gd name="connsiteX23" fmla="*/ 667216 w 1000403"/>
              <a:gd name="connsiteY23" fmla="*/ 1609923 h 171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00403" h="1717897">
                <a:moveTo>
                  <a:pt x="667216" y="0"/>
                </a:moveTo>
                <a:lnTo>
                  <a:pt x="535960" y="0"/>
                </a:lnTo>
                <a:lnTo>
                  <a:pt x="535960" y="1609923"/>
                </a:lnTo>
                <a:lnTo>
                  <a:pt x="465284" y="1609923"/>
                </a:lnTo>
                <a:lnTo>
                  <a:pt x="465284" y="832551"/>
                </a:lnTo>
                <a:lnTo>
                  <a:pt x="467563" y="832551"/>
                </a:lnTo>
                <a:lnTo>
                  <a:pt x="467563" y="491139"/>
                </a:lnTo>
                <a:lnTo>
                  <a:pt x="337510" y="491139"/>
                </a:lnTo>
                <a:lnTo>
                  <a:pt x="337510" y="829879"/>
                </a:lnTo>
                <a:lnTo>
                  <a:pt x="334028" y="829879"/>
                </a:lnTo>
                <a:lnTo>
                  <a:pt x="334028" y="1609923"/>
                </a:lnTo>
                <a:lnTo>
                  <a:pt x="254938" y="1609923"/>
                </a:lnTo>
                <a:lnTo>
                  <a:pt x="254938" y="1551783"/>
                </a:lnTo>
                <a:lnTo>
                  <a:pt x="122842" y="1551783"/>
                </a:lnTo>
                <a:lnTo>
                  <a:pt x="122842" y="1609923"/>
                </a:lnTo>
                <a:lnTo>
                  <a:pt x="0" y="1609923"/>
                </a:lnTo>
                <a:lnTo>
                  <a:pt x="0" y="1717897"/>
                </a:lnTo>
                <a:lnTo>
                  <a:pt x="1000403" y="1717897"/>
                </a:lnTo>
                <a:lnTo>
                  <a:pt x="1000403" y="1609923"/>
                </a:lnTo>
                <a:lnTo>
                  <a:pt x="859893" y="1609923"/>
                </a:lnTo>
                <a:lnTo>
                  <a:pt x="859893" y="1551783"/>
                </a:lnTo>
                <a:lnTo>
                  <a:pt x="728637" y="1551783"/>
                </a:lnTo>
                <a:lnTo>
                  <a:pt x="728637" y="1609923"/>
                </a:lnTo>
                <a:lnTo>
                  <a:pt x="667216" y="1609923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45" name="ExtraShape4"/>
          <p:cNvSpPr/>
          <p:nvPr>
            <p:custDataLst>
              <p:tags r:id="rId13"/>
            </p:custDataLst>
          </p:nvPr>
        </p:nvSpPr>
        <p:spPr>
          <a:xfrm>
            <a:off x="5932488" y="2116138"/>
            <a:ext cx="142875" cy="755650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7" name="ValueShape3"/>
          <p:cNvSpPr/>
          <p:nvPr>
            <p:custDataLst>
              <p:tags r:id="rId14"/>
            </p:custDataLst>
          </p:nvPr>
        </p:nvSpPr>
        <p:spPr bwMode="auto">
          <a:xfrm>
            <a:off x="6145213" y="3659188"/>
            <a:ext cx="2684463" cy="501650"/>
          </a:xfrm>
          <a:prstGeom prst="homePlate">
            <a:avLst/>
          </a:prstGeom>
          <a:solidFill>
            <a:schemeClr val="accent6"/>
          </a:solidFill>
          <a:ln w="19050">
            <a:noFill/>
            <a:round/>
          </a:ln>
        </p:spPr>
        <p:txBody>
          <a:bodyPr wrap="non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6634" name="TextBox 34"/>
          <p:cNvSpPr txBox="1"/>
          <p:nvPr>
            <p:custDataLst>
              <p:tags r:id="rId15"/>
            </p:custDataLst>
          </p:nvPr>
        </p:nvSpPr>
        <p:spPr>
          <a:xfrm>
            <a:off x="6600825" y="2935447"/>
            <a:ext cx="3314700" cy="525145"/>
          </a:xfrm>
          <a:prstGeom prst="rect">
            <a:avLst/>
          </a:prstGeom>
          <a:noFill/>
          <a:ln w="9525">
            <a:noFill/>
          </a:ln>
        </p:spPr>
        <p:txBody>
          <a:bodyPr lIns="0" bIns="0" anchor="ctr" anchorCtr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、注册</a:t>
            </a:r>
            <a:endParaRPr lang="zh-CN" altLang="en-US" sz="2400" b="1" dirty="0">
              <a:solidFill>
                <a:schemeClr val="accent3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  <a:sym typeface="Arial" panose="020B0604020202020204" pitchFamily="34" charset="0"/>
            </a:endParaRPr>
          </a:p>
        </p:txBody>
      </p:sp>
      <p:sp>
        <p:nvSpPr>
          <p:cNvPr id="48" name="TextBox 34"/>
          <p:cNvSpPr txBox="1"/>
          <p:nvPr>
            <p:custDataLst>
              <p:tags r:id="rId16"/>
            </p:custDataLst>
          </p:nvPr>
        </p:nvSpPr>
        <p:spPr>
          <a:xfrm>
            <a:off x="4364990" y="2248060"/>
            <a:ext cx="1235710" cy="525145"/>
          </a:xfrm>
          <a:prstGeom prst="rect">
            <a:avLst/>
          </a:prstGeom>
          <a:noFill/>
        </p:spPr>
        <p:txBody>
          <a:bodyPr wrap="none" rIns="0" bIns="0" anchor="ctr">
            <a:spAutoFit/>
          </a:bodyPr>
          <a:lstStyle/>
          <a:p>
            <a:pPr marR="0" algn="r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150" normalizeH="0" baseline="0" noProof="0" dirty="0">
                <a:solidFill>
                  <a:schemeClr val="accent6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1、</a:t>
            </a:r>
            <a:r>
              <a:rPr kumimoji="0" lang="zh-CN" altLang="en-US" sz="2400" b="1" kern="1200" cap="none" spc="150" normalizeH="0" baseline="0" noProof="0" dirty="0">
                <a:solidFill>
                  <a:schemeClr val="accent6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登录</a:t>
            </a:r>
            <a:endParaRPr kumimoji="0" lang="zh-CN" altLang="en-US" sz="2400" b="1" kern="1200" cap="none" spc="150" normalizeH="0" baseline="0" noProof="0" dirty="0">
              <a:solidFill>
                <a:schemeClr val="accent6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  <a:sym typeface="Arial" panose="020B0604020202020204" pitchFamily="34" charset="0"/>
            </a:endParaRPr>
          </a:p>
        </p:txBody>
      </p:sp>
      <p:sp>
        <p:nvSpPr>
          <p:cNvPr id="3" name="ValueShape1"/>
          <p:cNvSpPr/>
          <p:nvPr>
            <p:custDataLst>
              <p:tags r:id="rId17"/>
            </p:custDataLst>
          </p:nvPr>
        </p:nvSpPr>
        <p:spPr bwMode="auto">
          <a:xfrm flipH="1">
            <a:off x="3487420" y="2939415"/>
            <a:ext cx="2640013" cy="509588"/>
          </a:xfrm>
          <a:prstGeom prst="homePlate">
            <a:avLst/>
          </a:prstGeom>
          <a:solidFill>
            <a:schemeClr val="accent3"/>
          </a:solidFill>
          <a:ln w="19050">
            <a:noFill/>
            <a:round/>
          </a:ln>
        </p:spPr>
        <p:txBody>
          <a:bodyPr wrap="non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等线" panose="02010600030101010101" pitchFamily="2" charset="-122"/>
                <a:cs typeface="汉仪雅酷黑简" charset="0"/>
              </a:rPr>
              <a:t> 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6638" name="TextBox 34"/>
          <p:cNvSpPr txBox="1"/>
          <p:nvPr>
            <p:custDataLst>
              <p:tags r:id="rId18"/>
            </p:custDataLst>
          </p:nvPr>
        </p:nvSpPr>
        <p:spPr>
          <a:xfrm>
            <a:off x="4043363" y="3614897"/>
            <a:ext cx="1769110" cy="525145"/>
          </a:xfrm>
          <a:prstGeom prst="rect">
            <a:avLst/>
          </a:prstGeom>
          <a:noFill/>
          <a:ln w="9525">
            <a:noFill/>
          </a:ln>
        </p:spPr>
        <p:txBody>
          <a:bodyPr wrap="none" lIns="0" bIns="0" anchor="ctr" anchorCtr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、个人信息</a:t>
            </a:r>
            <a:endParaRPr lang="zh-CN" altLang="en-US" sz="2400" b="1" dirty="0">
              <a:solidFill>
                <a:schemeClr val="accent3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  <a:sym typeface="Arial" panose="020B0604020202020204" pitchFamily="34" charset="0"/>
            </a:endParaRPr>
          </a:p>
        </p:txBody>
      </p:sp>
      <p:sp>
        <p:nvSpPr>
          <p:cNvPr id="42" name="ExtraShape1"/>
          <p:cNvSpPr/>
          <p:nvPr>
            <p:custDataLst>
              <p:tags r:id="rId19"/>
            </p:custDataLst>
          </p:nvPr>
        </p:nvSpPr>
        <p:spPr>
          <a:xfrm>
            <a:off x="6132513" y="1552575"/>
            <a:ext cx="141288" cy="655638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6" name="ExtraShape4"/>
          <p:cNvSpPr/>
          <p:nvPr>
            <p:custDataLst>
              <p:tags r:id="rId20"/>
            </p:custDataLst>
          </p:nvPr>
        </p:nvSpPr>
        <p:spPr>
          <a:xfrm>
            <a:off x="6130925" y="2851150"/>
            <a:ext cx="141288" cy="755650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" name="TextBox 34"/>
          <p:cNvSpPr txBox="1"/>
          <p:nvPr>
            <p:custDataLst>
              <p:tags r:id="rId21"/>
            </p:custDataLst>
          </p:nvPr>
        </p:nvSpPr>
        <p:spPr>
          <a:xfrm>
            <a:off x="6473825" y="4269740"/>
            <a:ext cx="2078038" cy="525145"/>
          </a:xfrm>
          <a:prstGeom prst="rect">
            <a:avLst/>
          </a:prstGeom>
          <a:noFill/>
        </p:spPr>
        <p:txBody>
          <a:bodyPr rIns="0" bIns="0" anchor="ctr" anchorCtr="1">
            <a:spAutoFit/>
          </a:bodyPr>
          <a:lstStyle/>
          <a:p>
            <a:pPr marR="0" algn="r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150" normalizeH="0" baseline="0" noProof="0" dirty="0">
                <a:solidFill>
                  <a:schemeClr val="accent5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4</a:t>
            </a:r>
            <a:r>
              <a:rPr kumimoji="0" lang="zh-CN" altLang="en-US" sz="2400" b="1" kern="1200" cap="none" spc="150" normalizeH="0" baseline="0" noProof="0" dirty="0">
                <a:solidFill>
                  <a:schemeClr val="accent5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、更改信息</a:t>
            </a:r>
            <a:endParaRPr kumimoji="0" lang="zh-CN" altLang="en-US" sz="2400" b="1" kern="1200" cap="none" spc="150" normalizeH="0" baseline="0" noProof="0" dirty="0">
              <a:solidFill>
                <a:schemeClr val="accent5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  <a:sym typeface="Arial" panose="020B0604020202020204" pitchFamily="34" charset="0"/>
            </a:endParaRPr>
          </a:p>
        </p:txBody>
      </p:sp>
      <p:sp>
        <p:nvSpPr>
          <p:cNvPr id="4" name="TextBox 34"/>
          <p:cNvSpPr txBox="1"/>
          <p:nvPr>
            <p:custDataLst>
              <p:tags r:id="rId22"/>
            </p:custDataLst>
          </p:nvPr>
        </p:nvSpPr>
        <p:spPr>
          <a:xfrm>
            <a:off x="4204653" y="4768215"/>
            <a:ext cx="1235710" cy="525145"/>
          </a:xfrm>
          <a:prstGeom prst="rect">
            <a:avLst/>
          </a:prstGeom>
          <a:noFill/>
        </p:spPr>
        <p:txBody>
          <a:bodyPr wrap="none" rIns="0" bIns="0" anchor="ctr">
            <a:spAutoFit/>
          </a:bodyPr>
          <a:lstStyle/>
          <a:p>
            <a:pPr marR="0" algn="r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150" normalizeH="0" baseline="0" noProof="0" dirty="0">
                <a:solidFill>
                  <a:schemeClr val="accent6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5、</a:t>
            </a:r>
            <a:r>
              <a:rPr kumimoji="0" lang="zh-CN" altLang="en-US" sz="2400" b="1" kern="1200" cap="none" spc="150" normalizeH="0" baseline="0" noProof="0" dirty="0">
                <a:solidFill>
                  <a:schemeClr val="accent6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退出</a:t>
            </a:r>
            <a:endParaRPr kumimoji="0" lang="zh-CN" altLang="en-US" sz="2400" b="1" kern="1200" cap="none" spc="150" normalizeH="0" baseline="0" noProof="0" dirty="0">
              <a:solidFill>
                <a:schemeClr val="accent6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  <a:sym typeface="Arial" panose="020B0604020202020204" pitchFamily="34" charset="0"/>
            </a:endParaRPr>
          </a:p>
        </p:txBody>
      </p:sp>
      <p:sp>
        <p:nvSpPr>
          <p:cNvPr id="26643" name="TextBox 34"/>
          <p:cNvSpPr txBox="1"/>
          <p:nvPr>
            <p:custDataLst>
              <p:tags r:id="rId23"/>
            </p:custDataLst>
          </p:nvPr>
        </p:nvSpPr>
        <p:spPr>
          <a:xfrm>
            <a:off x="6600825" y="5497672"/>
            <a:ext cx="3314700" cy="525145"/>
          </a:xfrm>
          <a:prstGeom prst="rect">
            <a:avLst/>
          </a:prstGeom>
          <a:noFill/>
          <a:ln w="9525">
            <a:noFill/>
          </a:ln>
        </p:spPr>
        <p:txBody>
          <a:bodyPr lIns="0" bIns="0" anchor="ctr" anchorCtr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6</a:t>
            </a:r>
            <a:r>
              <a:rPr lang="zh-CN" altLang="en-US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、注销</a:t>
            </a:r>
            <a:endParaRPr lang="zh-CN" altLang="en-US" sz="2400" b="1" dirty="0">
              <a:solidFill>
                <a:schemeClr val="accent3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  <a:sym typeface="Arial" panose="020B0604020202020204" pitchFamily="34" charset="0"/>
            </a:endParaRPr>
          </a:p>
        </p:txBody>
      </p:sp>
      <p:sp>
        <p:nvSpPr>
          <p:cNvPr id="7" name="ExtraShape4"/>
          <p:cNvSpPr/>
          <p:nvPr>
            <p:custDataLst>
              <p:tags r:id="rId24"/>
            </p:custDataLst>
          </p:nvPr>
        </p:nvSpPr>
        <p:spPr>
          <a:xfrm>
            <a:off x="5924550" y="3492500"/>
            <a:ext cx="142875" cy="755650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8" name="ExtraShape4"/>
          <p:cNvSpPr/>
          <p:nvPr>
            <p:custDataLst>
              <p:tags r:id="rId25"/>
            </p:custDataLst>
          </p:nvPr>
        </p:nvSpPr>
        <p:spPr>
          <a:xfrm>
            <a:off x="6140450" y="4162425"/>
            <a:ext cx="142875" cy="755650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6647" name="ValueShape1"/>
          <p:cNvSpPr/>
          <p:nvPr>
            <p:custDataLst>
              <p:tags r:id="rId26"/>
            </p:custDataLst>
          </p:nvPr>
        </p:nvSpPr>
        <p:spPr>
          <a:xfrm flipH="1">
            <a:off x="3487738" y="4300538"/>
            <a:ext cx="2535237" cy="509587"/>
          </a:xfrm>
          <a:prstGeom prst="homePlate">
            <a:avLst>
              <a:gd name="adj" fmla="val 49981"/>
            </a:avLst>
          </a:prstGeom>
          <a:solidFill>
            <a:schemeClr val="accent1"/>
          </a:solidFill>
          <a:ln w="19050">
            <a:noFill/>
          </a:ln>
        </p:spPr>
        <p:txBody>
          <a:bodyPr wrap="none" anchor="ctr" anchorCtr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 </a:t>
            </a:r>
            <a:endParaRPr lang="en-US" altLang="zh-CN" sz="1200" b="1" dirty="0">
              <a:solidFill>
                <a:schemeClr val="lt1"/>
              </a:solidFill>
              <a:latin typeface="汉仪雅酷黑简" charset="0"/>
              <a:cs typeface="汉仪雅酷黑简" charset="0"/>
            </a:endParaRPr>
          </a:p>
        </p:txBody>
      </p:sp>
      <p:sp>
        <p:nvSpPr>
          <p:cNvPr id="10" name="ValueShape3"/>
          <p:cNvSpPr/>
          <p:nvPr>
            <p:custDataLst>
              <p:tags r:id="rId27"/>
            </p:custDataLst>
          </p:nvPr>
        </p:nvSpPr>
        <p:spPr bwMode="auto">
          <a:xfrm>
            <a:off x="6145213" y="4919028"/>
            <a:ext cx="2763838" cy="501650"/>
          </a:xfrm>
          <a:prstGeom prst="homePlate">
            <a:avLst/>
          </a:prstGeom>
          <a:solidFill>
            <a:schemeClr val="accent5"/>
          </a:solidFill>
          <a:ln w="19050">
            <a:noFill/>
            <a:round/>
          </a:ln>
        </p:spPr>
        <p:txBody>
          <a:bodyPr wrap="non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12" name="ValueShape1"/>
          <p:cNvSpPr/>
          <p:nvPr>
            <p:custDataLst>
              <p:tags r:id="rId28"/>
            </p:custDataLst>
          </p:nvPr>
        </p:nvSpPr>
        <p:spPr bwMode="auto">
          <a:xfrm flipH="1">
            <a:off x="3292158" y="5678170"/>
            <a:ext cx="2640013" cy="509588"/>
          </a:xfrm>
          <a:prstGeom prst="homePlate">
            <a:avLst/>
          </a:prstGeom>
          <a:solidFill>
            <a:schemeClr val="accent3"/>
          </a:solidFill>
          <a:ln w="19050">
            <a:noFill/>
            <a:round/>
          </a:ln>
        </p:spPr>
        <p:txBody>
          <a:bodyPr wrap="non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等线" panose="02010600030101010101" pitchFamily="2" charset="-122"/>
                <a:cs typeface="汉仪雅酷黑简" charset="0"/>
              </a:rPr>
              <a:t> 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pic>
        <p:nvPicPr>
          <p:cNvPr id="6" name="图片 5" descr="2_鱼1"/>
          <p:cNvPicPr>
            <a:picLocks noChangeAspect="1"/>
          </p:cNvPicPr>
          <p:nvPr userDrawn="1">
            <p:custDataLst>
              <p:tags r:id="rId29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497830"/>
            <a:ext cx="1283335" cy="1181100"/>
          </a:xfrm>
          <a:prstGeom prst="can">
            <a:avLst/>
          </a:prstGeom>
        </p:spPr>
      </p:pic>
    </p:spTree>
    <p:custDataLst>
      <p:tags r:id="rId30"/>
    </p:custDataLst>
  </p:cSld>
  <p:clrMapOvr>
    <a:masterClrMapping/>
  </p:clrMapOvr>
  <p:transition advTm="2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74930" y="0"/>
            <a:ext cx="12007215" cy="6964680"/>
          </a:xfrm>
          <a:prstGeom prst="rect">
            <a:avLst/>
          </a:prstGeom>
        </p:spPr>
      </p:pic>
      <p:pic>
        <p:nvPicPr>
          <p:cNvPr id="5" name="图片 4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0414000" y="549783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26626" name="组合 4"/>
          <p:cNvGrpSpPr/>
          <p:nvPr/>
        </p:nvGrpSpPr>
        <p:grpSpPr>
          <a:xfrm>
            <a:off x="74613" y="82550"/>
            <a:ext cx="3361055" cy="371474"/>
            <a:chOff x="73025" y="69850"/>
            <a:chExt cx="3362901" cy="370921"/>
          </a:xfrm>
        </p:grpSpPr>
        <p:sp>
          <p:nvSpPr>
            <p:cNvPr id="26650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26651" name="文本框 6"/>
            <p:cNvSpPr txBox="1"/>
            <p:nvPr/>
          </p:nvSpPr>
          <p:spPr>
            <a:xfrm>
              <a:off x="1092760" y="69850"/>
              <a:ext cx="2343166" cy="3677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sp>
        <p:nvSpPr>
          <p:cNvPr id="26627" name="文本框 39"/>
          <p:cNvSpPr txBox="1"/>
          <p:nvPr/>
        </p:nvSpPr>
        <p:spPr>
          <a:xfrm>
            <a:off x="4562475" y="825500"/>
            <a:ext cx="32781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>
                <a:srgbClr val="036EB8"/>
              </a:buClr>
              <a:buFontTx/>
              <a:buNone/>
            </a:pPr>
            <a:r>
              <a:rPr lang="zh-CN" altLang="en-US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测试金额管理模块</a:t>
            </a:r>
            <a:endParaRPr lang="zh-CN" altLang="en-US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sp>
        <p:nvSpPr>
          <p:cNvPr id="39" name="ValueShape3"/>
          <p:cNvSpPr/>
          <p:nvPr>
            <p:custDataLst>
              <p:tags r:id="rId9"/>
            </p:custDataLst>
          </p:nvPr>
        </p:nvSpPr>
        <p:spPr bwMode="auto">
          <a:xfrm>
            <a:off x="6146800" y="2645728"/>
            <a:ext cx="2763838" cy="501650"/>
          </a:xfrm>
          <a:prstGeom prst="homePlate">
            <a:avLst/>
          </a:prstGeom>
          <a:solidFill>
            <a:schemeClr val="accent5"/>
          </a:solidFill>
          <a:ln w="19050">
            <a:noFill/>
            <a:round/>
          </a:ln>
        </p:spPr>
        <p:txBody>
          <a:bodyPr wrap="non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6629" name="ValueShape1"/>
          <p:cNvSpPr/>
          <p:nvPr>
            <p:custDataLst>
              <p:tags r:id="rId10"/>
            </p:custDataLst>
          </p:nvPr>
        </p:nvSpPr>
        <p:spPr>
          <a:xfrm flipH="1">
            <a:off x="3389630" y="5110480"/>
            <a:ext cx="2543175" cy="509905"/>
          </a:xfrm>
          <a:prstGeom prst="homePlate">
            <a:avLst>
              <a:gd name="adj" fmla="val 49981"/>
            </a:avLst>
          </a:prstGeom>
          <a:solidFill>
            <a:schemeClr val="accent1"/>
          </a:solidFill>
          <a:ln w="19050">
            <a:noFill/>
          </a:ln>
        </p:spPr>
        <p:txBody>
          <a:bodyPr wrap="none" anchor="ctr" anchorCtr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 </a:t>
            </a:r>
            <a:endParaRPr lang="en-US" altLang="zh-CN" sz="1200" b="1" dirty="0">
              <a:solidFill>
                <a:schemeClr val="lt1"/>
              </a:solidFill>
              <a:latin typeface="汉仪雅酷黑简" charset="0"/>
              <a:cs typeface="汉仪雅酷黑简" charset="0"/>
            </a:endParaRPr>
          </a:p>
        </p:txBody>
      </p:sp>
      <p:sp>
        <p:nvSpPr>
          <p:cNvPr id="43" name="ExtraShape2"/>
          <p:cNvSpPr/>
          <p:nvPr>
            <p:custDataLst>
              <p:tags r:id="rId11"/>
            </p:custDataLst>
          </p:nvPr>
        </p:nvSpPr>
        <p:spPr>
          <a:xfrm>
            <a:off x="5924550" y="1343025"/>
            <a:ext cx="357188" cy="142875"/>
          </a:xfrm>
          <a:custGeom>
            <a:avLst/>
            <a:gdLst>
              <a:gd name="connsiteX0" fmla="*/ 7144 w 409575"/>
              <a:gd name="connsiteY0" fmla="*/ 7144 h 161925"/>
              <a:gd name="connsiteX1" fmla="*/ 404336 w 409575"/>
              <a:gd name="connsiteY1" fmla="*/ 7144 h 161925"/>
              <a:gd name="connsiteX2" fmla="*/ 404336 w 409575"/>
              <a:gd name="connsiteY2" fmla="*/ 155734 h 161925"/>
              <a:gd name="connsiteX3" fmla="*/ 7144 w 409575"/>
              <a:gd name="connsiteY3" fmla="*/ 15573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" h="161925">
                <a:moveTo>
                  <a:pt x="7144" y="7144"/>
                </a:moveTo>
                <a:lnTo>
                  <a:pt x="404336" y="7144"/>
                </a:lnTo>
                <a:lnTo>
                  <a:pt x="404336" y="155734"/>
                </a:lnTo>
                <a:lnTo>
                  <a:pt x="7144" y="1557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9" name="任意多边形: 形状 28"/>
          <p:cNvSpPr/>
          <p:nvPr>
            <p:custDataLst>
              <p:tags r:id="rId12"/>
            </p:custDataLst>
          </p:nvPr>
        </p:nvSpPr>
        <p:spPr>
          <a:xfrm flipH="1">
            <a:off x="5600700" y="4862513"/>
            <a:ext cx="1000125" cy="1717675"/>
          </a:xfrm>
          <a:custGeom>
            <a:avLst/>
            <a:gdLst>
              <a:gd name="connsiteX0" fmla="*/ 667216 w 1000403"/>
              <a:gd name="connsiteY0" fmla="*/ 0 h 1717897"/>
              <a:gd name="connsiteX1" fmla="*/ 535960 w 1000403"/>
              <a:gd name="connsiteY1" fmla="*/ 0 h 1717897"/>
              <a:gd name="connsiteX2" fmla="*/ 535960 w 1000403"/>
              <a:gd name="connsiteY2" fmla="*/ 1609923 h 1717897"/>
              <a:gd name="connsiteX3" fmla="*/ 465284 w 1000403"/>
              <a:gd name="connsiteY3" fmla="*/ 1609923 h 1717897"/>
              <a:gd name="connsiteX4" fmla="*/ 465284 w 1000403"/>
              <a:gd name="connsiteY4" fmla="*/ 832551 h 1717897"/>
              <a:gd name="connsiteX5" fmla="*/ 467563 w 1000403"/>
              <a:gd name="connsiteY5" fmla="*/ 832551 h 1717897"/>
              <a:gd name="connsiteX6" fmla="*/ 467563 w 1000403"/>
              <a:gd name="connsiteY6" fmla="*/ 491139 h 1717897"/>
              <a:gd name="connsiteX7" fmla="*/ 337510 w 1000403"/>
              <a:gd name="connsiteY7" fmla="*/ 491139 h 1717897"/>
              <a:gd name="connsiteX8" fmla="*/ 337510 w 1000403"/>
              <a:gd name="connsiteY8" fmla="*/ 829879 h 1717897"/>
              <a:gd name="connsiteX9" fmla="*/ 334028 w 1000403"/>
              <a:gd name="connsiteY9" fmla="*/ 829879 h 1717897"/>
              <a:gd name="connsiteX10" fmla="*/ 334028 w 1000403"/>
              <a:gd name="connsiteY10" fmla="*/ 1609923 h 1717897"/>
              <a:gd name="connsiteX11" fmla="*/ 254938 w 1000403"/>
              <a:gd name="connsiteY11" fmla="*/ 1609923 h 1717897"/>
              <a:gd name="connsiteX12" fmla="*/ 254938 w 1000403"/>
              <a:gd name="connsiteY12" fmla="*/ 1551783 h 1717897"/>
              <a:gd name="connsiteX13" fmla="*/ 122842 w 1000403"/>
              <a:gd name="connsiteY13" fmla="*/ 1551783 h 1717897"/>
              <a:gd name="connsiteX14" fmla="*/ 122842 w 1000403"/>
              <a:gd name="connsiteY14" fmla="*/ 1609923 h 1717897"/>
              <a:gd name="connsiteX15" fmla="*/ 0 w 1000403"/>
              <a:gd name="connsiteY15" fmla="*/ 1609923 h 1717897"/>
              <a:gd name="connsiteX16" fmla="*/ 0 w 1000403"/>
              <a:gd name="connsiteY16" fmla="*/ 1717897 h 1717897"/>
              <a:gd name="connsiteX17" fmla="*/ 1000403 w 1000403"/>
              <a:gd name="connsiteY17" fmla="*/ 1717897 h 1717897"/>
              <a:gd name="connsiteX18" fmla="*/ 1000403 w 1000403"/>
              <a:gd name="connsiteY18" fmla="*/ 1609923 h 1717897"/>
              <a:gd name="connsiteX19" fmla="*/ 859893 w 1000403"/>
              <a:gd name="connsiteY19" fmla="*/ 1609923 h 1717897"/>
              <a:gd name="connsiteX20" fmla="*/ 859893 w 1000403"/>
              <a:gd name="connsiteY20" fmla="*/ 1551783 h 1717897"/>
              <a:gd name="connsiteX21" fmla="*/ 728637 w 1000403"/>
              <a:gd name="connsiteY21" fmla="*/ 1551783 h 1717897"/>
              <a:gd name="connsiteX22" fmla="*/ 728637 w 1000403"/>
              <a:gd name="connsiteY22" fmla="*/ 1609923 h 1717897"/>
              <a:gd name="connsiteX23" fmla="*/ 667216 w 1000403"/>
              <a:gd name="connsiteY23" fmla="*/ 1609923 h 171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00403" h="1717897">
                <a:moveTo>
                  <a:pt x="667216" y="0"/>
                </a:moveTo>
                <a:lnTo>
                  <a:pt x="535960" y="0"/>
                </a:lnTo>
                <a:lnTo>
                  <a:pt x="535960" y="1609923"/>
                </a:lnTo>
                <a:lnTo>
                  <a:pt x="465284" y="1609923"/>
                </a:lnTo>
                <a:lnTo>
                  <a:pt x="465284" y="832551"/>
                </a:lnTo>
                <a:lnTo>
                  <a:pt x="467563" y="832551"/>
                </a:lnTo>
                <a:lnTo>
                  <a:pt x="467563" y="491139"/>
                </a:lnTo>
                <a:lnTo>
                  <a:pt x="337510" y="491139"/>
                </a:lnTo>
                <a:lnTo>
                  <a:pt x="337510" y="829879"/>
                </a:lnTo>
                <a:lnTo>
                  <a:pt x="334028" y="829879"/>
                </a:lnTo>
                <a:lnTo>
                  <a:pt x="334028" y="1609923"/>
                </a:lnTo>
                <a:lnTo>
                  <a:pt x="254938" y="1609923"/>
                </a:lnTo>
                <a:lnTo>
                  <a:pt x="254938" y="1551783"/>
                </a:lnTo>
                <a:lnTo>
                  <a:pt x="122842" y="1551783"/>
                </a:lnTo>
                <a:lnTo>
                  <a:pt x="122842" y="1609923"/>
                </a:lnTo>
                <a:lnTo>
                  <a:pt x="0" y="1609923"/>
                </a:lnTo>
                <a:lnTo>
                  <a:pt x="0" y="1717897"/>
                </a:lnTo>
                <a:lnTo>
                  <a:pt x="1000403" y="1717897"/>
                </a:lnTo>
                <a:lnTo>
                  <a:pt x="1000403" y="1609923"/>
                </a:lnTo>
                <a:lnTo>
                  <a:pt x="859893" y="1609923"/>
                </a:lnTo>
                <a:lnTo>
                  <a:pt x="859893" y="1551783"/>
                </a:lnTo>
                <a:lnTo>
                  <a:pt x="728637" y="1551783"/>
                </a:lnTo>
                <a:lnTo>
                  <a:pt x="728637" y="1609923"/>
                </a:lnTo>
                <a:lnTo>
                  <a:pt x="667216" y="1609923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45" name="ExtraShape4"/>
          <p:cNvSpPr/>
          <p:nvPr>
            <p:custDataLst>
              <p:tags r:id="rId13"/>
            </p:custDataLst>
          </p:nvPr>
        </p:nvSpPr>
        <p:spPr>
          <a:xfrm>
            <a:off x="5932488" y="2116138"/>
            <a:ext cx="142875" cy="755650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7" name="ValueShape3"/>
          <p:cNvSpPr/>
          <p:nvPr>
            <p:custDataLst>
              <p:tags r:id="rId14"/>
            </p:custDataLst>
          </p:nvPr>
        </p:nvSpPr>
        <p:spPr bwMode="auto">
          <a:xfrm>
            <a:off x="6146483" y="4308158"/>
            <a:ext cx="2684463" cy="501650"/>
          </a:xfrm>
          <a:prstGeom prst="homePlate">
            <a:avLst/>
          </a:prstGeom>
          <a:solidFill>
            <a:schemeClr val="accent6"/>
          </a:solidFill>
          <a:ln w="19050">
            <a:noFill/>
            <a:round/>
          </a:ln>
        </p:spPr>
        <p:txBody>
          <a:bodyPr wrap="non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6634" name="TextBox 34"/>
          <p:cNvSpPr txBox="1"/>
          <p:nvPr>
            <p:custDataLst>
              <p:tags r:id="rId15"/>
            </p:custDataLst>
          </p:nvPr>
        </p:nvSpPr>
        <p:spPr>
          <a:xfrm>
            <a:off x="6795135" y="3620770"/>
            <a:ext cx="2035175" cy="525145"/>
          </a:xfrm>
          <a:prstGeom prst="rect">
            <a:avLst/>
          </a:prstGeom>
          <a:noFill/>
          <a:ln w="9525">
            <a:noFill/>
          </a:ln>
        </p:spPr>
        <p:txBody>
          <a:bodyPr wrap="square" lIns="0" bIns="0" anchor="ctr" anchorCtr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、取款</a:t>
            </a:r>
            <a:endParaRPr lang="zh-CN" altLang="en-US" sz="2400" b="1" dirty="0">
              <a:solidFill>
                <a:schemeClr val="accent3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  <a:sym typeface="Arial" panose="020B0604020202020204" pitchFamily="34" charset="0"/>
            </a:endParaRPr>
          </a:p>
        </p:txBody>
      </p:sp>
      <p:sp>
        <p:nvSpPr>
          <p:cNvPr id="48" name="TextBox 34"/>
          <p:cNvSpPr txBox="1"/>
          <p:nvPr>
            <p:custDataLst>
              <p:tags r:id="rId16"/>
            </p:custDataLst>
          </p:nvPr>
        </p:nvSpPr>
        <p:spPr>
          <a:xfrm>
            <a:off x="4403090" y="2742090"/>
            <a:ext cx="1197610" cy="525145"/>
          </a:xfrm>
          <a:prstGeom prst="rect">
            <a:avLst/>
          </a:prstGeom>
          <a:noFill/>
        </p:spPr>
        <p:txBody>
          <a:bodyPr wrap="none" rIns="0" bIns="0" anchor="ctr">
            <a:spAutoFit/>
          </a:bodyPr>
          <a:lstStyle/>
          <a:p>
            <a:pPr marR="0" algn="r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150" normalizeH="0" baseline="0" noProof="0" dirty="0">
                <a:solidFill>
                  <a:schemeClr val="accent6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1、</a:t>
            </a:r>
            <a:r>
              <a:rPr lang="zh-CN" altLang="en-US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存款</a:t>
            </a:r>
            <a:endParaRPr kumimoji="0" lang="zh-CN" altLang="en-US" sz="2400" b="1" kern="1200" cap="none" spc="150" normalizeH="0" baseline="0" noProof="0" dirty="0">
              <a:solidFill>
                <a:schemeClr val="accent6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  <a:sym typeface="Arial" panose="020B0604020202020204" pitchFamily="34" charset="0"/>
            </a:endParaRPr>
          </a:p>
        </p:txBody>
      </p:sp>
      <p:sp>
        <p:nvSpPr>
          <p:cNvPr id="26638" name="TextBox 34"/>
          <p:cNvSpPr txBox="1"/>
          <p:nvPr>
            <p:custDataLst>
              <p:tags r:id="rId17"/>
            </p:custDataLst>
          </p:nvPr>
        </p:nvSpPr>
        <p:spPr>
          <a:xfrm>
            <a:off x="3979863" y="4247992"/>
            <a:ext cx="1620520" cy="525145"/>
          </a:xfrm>
          <a:prstGeom prst="rect">
            <a:avLst/>
          </a:prstGeom>
          <a:noFill/>
          <a:ln w="9525">
            <a:noFill/>
          </a:ln>
        </p:spPr>
        <p:txBody>
          <a:bodyPr wrap="none" lIns="0" bIns="0" anchor="ctr" anchorCtr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   3</a:t>
            </a:r>
            <a:r>
              <a:rPr lang="zh-CN" altLang="en-US" sz="2400" b="1" dirty="0">
                <a:solidFill>
                  <a:schemeClr val="accent3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Arial" panose="020B0604020202020204" pitchFamily="34" charset="0"/>
              </a:rPr>
              <a:t>、交易</a:t>
            </a:r>
            <a:endParaRPr lang="zh-CN" altLang="en-US" sz="2400" b="1" dirty="0">
              <a:solidFill>
                <a:schemeClr val="accent3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  <a:sym typeface="Arial" panose="020B0604020202020204" pitchFamily="34" charset="0"/>
            </a:endParaRPr>
          </a:p>
        </p:txBody>
      </p:sp>
      <p:sp>
        <p:nvSpPr>
          <p:cNvPr id="42" name="ExtraShape1"/>
          <p:cNvSpPr/>
          <p:nvPr>
            <p:custDataLst>
              <p:tags r:id="rId18"/>
            </p:custDataLst>
          </p:nvPr>
        </p:nvSpPr>
        <p:spPr>
          <a:xfrm>
            <a:off x="6132513" y="1552575"/>
            <a:ext cx="141288" cy="655638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26" name="ExtraShape4"/>
          <p:cNvSpPr/>
          <p:nvPr>
            <p:custDataLst>
              <p:tags r:id="rId19"/>
            </p:custDataLst>
          </p:nvPr>
        </p:nvSpPr>
        <p:spPr>
          <a:xfrm>
            <a:off x="6130925" y="2851150"/>
            <a:ext cx="141288" cy="755650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7" name="ExtraShape4"/>
          <p:cNvSpPr/>
          <p:nvPr>
            <p:custDataLst>
              <p:tags r:id="rId20"/>
            </p:custDataLst>
          </p:nvPr>
        </p:nvSpPr>
        <p:spPr>
          <a:xfrm>
            <a:off x="5924550" y="3492500"/>
            <a:ext cx="142875" cy="755650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8" name="ExtraShape4"/>
          <p:cNvSpPr/>
          <p:nvPr>
            <p:custDataLst>
              <p:tags r:id="rId21"/>
            </p:custDataLst>
          </p:nvPr>
        </p:nvSpPr>
        <p:spPr>
          <a:xfrm>
            <a:off x="6140450" y="4162425"/>
            <a:ext cx="142875" cy="755650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sp>
        <p:nvSpPr>
          <p:cNvPr id="12" name="ValueShape1"/>
          <p:cNvSpPr/>
          <p:nvPr>
            <p:custDataLst>
              <p:tags r:id="rId22"/>
            </p:custDataLst>
          </p:nvPr>
        </p:nvSpPr>
        <p:spPr bwMode="auto">
          <a:xfrm flipH="1">
            <a:off x="3292158" y="3502660"/>
            <a:ext cx="2640013" cy="509588"/>
          </a:xfrm>
          <a:prstGeom prst="homePlate">
            <a:avLst/>
          </a:prstGeom>
          <a:solidFill>
            <a:schemeClr val="accent3"/>
          </a:solidFill>
          <a:ln w="19050">
            <a:noFill/>
            <a:round/>
          </a:ln>
        </p:spPr>
        <p:txBody>
          <a:bodyPr wrap="non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等线" panose="02010600030101010101" pitchFamily="2" charset="-122"/>
                <a:cs typeface="汉仪雅酷黑简" charset="0"/>
              </a:rPr>
              <a:t> 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雅酷黑简" charset="0"/>
              <a:ea typeface="等线" panose="02010600030101010101" pitchFamily="2" charset="-122"/>
              <a:cs typeface="汉仪雅酷黑简" charset="0"/>
            </a:endParaRPr>
          </a:p>
        </p:txBody>
      </p:sp>
      <p:pic>
        <p:nvPicPr>
          <p:cNvPr id="6" name="图片 5" descr="2_鱼1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497830"/>
            <a:ext cx="1283335" cy="1181100"/>
          </a:xfrm>
          <a:prstGeom prst="can">
            <a:avLst/>
          </a:prstGeom>
        </p:spPr>
      </p:pic>
      <p:sp>
        <p:nvSpPr>
          <p:cNvPr id="13" name="ValueShape1"/>
          <p:cNvSpPr/>
          <p:nvPr>
            <p:custDataLst>
              <p:tags r:id="rId24"/>
            </p:custDataLst>
          </p:nvPr>
        </p:nvSpPr>
        <p:spPr>
          <a:xfrm flipH="1">
            <a:off x="3430270" y="1717040"/>
            <a:ext cx="2543175" cy="509905"/>
          </a:xfrm>
          <a:prstGeom prst="homePlate">
            <a:avLst>
              <a:gd name="adj" fmla="val 49981"/>
            </a:avLst>
          </a:prstGeom>
          <a:solidFill>
            <a:schemeClr val="accent1"/>
          </a:solidFill>
          <a:ln w="19050">
            <a:noFill/>
          </a:ln>
        </p:spPr>
        <p:txBody>
          <a:bodyPr wrap="none" anchor="ctr" anchorCtr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 </a:t>
            </a:r>
            <a:endParaRPr lang="en-US" altLang="zh-CN" sz="1200" b="1" dirty="0">
              <a:solidFill>
                <a:schemeClr val="lt1"/>
              </a:solidFill>
              <a:latin typeface="汉仪雅酷黑简" charset="0"/>
              <a:cs typeface="汉仪雅酷黑简" charset="0"/>
            </a:endParaRPr>
          </a:p>
        </p:txBody>
      </p:sp>
    </p:spTree>
    <p:custDataLst>
      <p:tags r:id="rId25"/>
    </p:custDataLst>
  </p:cSld>
  <p:clrMapOvr>
    <a:masterClrMapping/>
  </p:clrMapOvr>
  <p:transition advTm="2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48912" y="673513"/>
            <a:ext cx="5494735" cy="1174114"/>
          </a:xfrm>
          <a:prstGeom prst="rect">
            <a:avLst/>
          </a:prstGeom>
        </p:spPr>
        <p:txBody>
          <a:bodyPr vert="horz" lIns="101600" tIns="38100" rIns="63500" bIns="381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8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简" panose="00020600040101010101" pitchFamily="18" charset="-122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7200" u="none" strike="noStrike" baseline="0">
                <a:solidFill>
                  <a:schemeClr val="accent1">
                    <a:lumMod val="75000"/>
                  </a:schemeClr>
                </a:solidFill>
                <a:uLnTx/>
                <a:uFillTx/>
              </a:rPr>
              <a:t>首页</a:t>
            </a:r>
            <a:endParaRPr lang="en-US" altLang="zh-CN" sz="7200" u="none" strike="noStrike" baseline="0">
              <a:solidFill>
                <a:schemeClr val="accent1">
                  <a:lumMod val="75000"/>
                </a:schemeClr>
              </a:solidFill>
              <a:uLnTx/>
              <a:uFillTx/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788500" y="1740855"/>
            <a:ext cx="4615001" cy="375872"/>
          </a:xfrm>
          <a:prstGeom prst="rect">
            <a:avLst/>
          </a:prstGeom>
        </p:spPr>
        <p:txBody>
          <a:bodyPr vert="horz" lIns="101600" tIns="38100" rIns="76200" bIns="38100" rtlCol="0">
            <a:normAutofit lnSpcReduction="10000"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u="none" strike="noStrike" baseline="0">
                <a:solidFill>
                  <a:srgbClr val="FF0000"/>
                </a:solidFill>
                <a:highlight>
                  <a:srgbClr val="000080"/>
                </a:highlight>
                <a:uLnTx/>
                <a:uFillTx/>
              </a:rPr>
              <a:t>首页登陆界面</a:t>
            </a:r>
            <a:endParaRPr lang="zh-CN" altLang="en-US" sz="2000" u="none" strike="noStrike" baseline="0">
              <a:solidFill>
                <a:srgbClr val="FF0000"/>
              </a:solidFill>
              <a:highlight>
                <a:srgbClr val="000080"/>
              </a:highlight>
              <a:uLnTx/>
              <a:uFillTx/>
            </a:endParaRPr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5950" y="578485"/>
            <a:ext cx="3909060" cy="37592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测试内容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915" y="2360295"/>
            <a:ext cx="7131050" cy="37699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36525" y="8255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0495280" y="5436235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29698" name="组合 4"/>
          <p:cNvGrpSpPr/>
          <p:nvPr/>
        </p:nvGrpSpPr>
        <p:grpSpPr>
          <a:xfrm>
            <a:off x="74613" y="82550"/>
            <a:ext cx="2890837" cy="371474"/>
            <a:chOff x="73025" y="69850"/>
            <a:chExt cx="2892425" cy="370921"/>
          </a:xfrm>
        </p:grpSpPr>
        <p:sp>
          <p:nvSpPr>
            <p:cNvPr id="29708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29709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测试内容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sp>
        <p:nvSpPr>
          <p:cNvPr id="29699" name="文本框 8"/>
          <p:cNvSpPr txBox="1"/>
          <p:nvPr/>
        </p:nvSpPr>
        <p:spPr>
          <a:xfrm>
            <a:off x="3869373" y="647383"/>
            <a:ext cx="398621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ctr" eaLnBrk="1" hangingPunct="1">
              <a:lnSpc>
                <a:spcPct val="100000"/>
              </a:lnSpc>
              <a:spcBef>
                <a:spcPct val="0"/>
              </a:spcBef>
              <a:buClr>
                <a:srgbClr val="036EB8"/>
              </a:buCl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账户管理模块</a:t>
            </a:r>
            <a:endParaRPr lang="zh-CN" altLang="en-US" sz="3200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sp>
        <p:nvSpPr>
          <p:cNvPr id="29700" name="TextBox 40"/>
          <p:cNvSpPr txBox="1"/>
          <p:nvPr/>
        </p:nvSpPr>
        <p:spPr>
          <a:xfrm>
            <a:off x="1723390" y="1524635"/>
            <a:ext cx="12033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注册</a:t>
            </a:r>
            <a:endParaRPr lang="zh-CN" altLang="en-US" b="1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sp>
        <p:nvSpPr>
          <p:cNvPr id="29701" name="TextBox 41"/>
          <p:cNvSpPr txBox="1"/>
          <p:nvPr/>
        </p:nvSpPr>
        <p:spPr>
          <a:xfrm>
            <a:off x="5507355" y="1524635"/>
            <a:ext cx="11779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登入</a:t>
            </a:r>
            <a:endParaRPr lang="zh-CN" altLang="en-US" b="1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sp>
        <p:nvSpPr>
          <p:cNvPr id="29703" name="TextBox 43"/>
          <p:cNvSpPr txBox="1"/>
          <p:nvPr/>
        </p:nvSpPr>
        <p:spPr>
          <a:xfrm>
            <a:off x="1507173" y="3894455"/>
            <a:ext cx="16351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注销</a:t>
            </a:r>
            <a:endParaRPr lang="zh-CN" altLang="en-US" b="1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200" y="2107565"/>
            <a:ext cx="2719705" cy="1609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0120" y="2107565"/>
            <a:ext cx="2876550" cy="1609725"/>
          </a:xfrm>
          <a:prstGeom prst="rect">
            <a:avLst/>
          </a:prstGeom>
        </p:spPr>
      </p:pic>
      <p:sp>
        <p:nvSpPr>
          <p:cNvPr id="6" name="TextBox 42"/>
          <p:cNvSpPr txBox="1"/>
          <p:nvPr/>
        </p:nvSpPr>
        <p:spPr>
          <a:xfrm>
            <a:off x="9145270" y="1524635"/>
            <a:ext cx="16351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个人账户</a:t>
            </a:r>
            <a:endParaRPr lang="zh-CN" altLang="en-US" b="1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sp>
        <p:nvSpPr>
          <p:cNvPr id="13" name="TextBox 42"/>
          <p:cNvSpPr txBox="1"/>
          <p:nvPr/>
        </p:nvSpPr>
        <p:spPr>
          <a:xfrm>
            <a:off x="5277803" y="3894455"/>
            <a:ext cx="16351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退出</a:t>
            </a:r>
            <a:endParaRPr lang="zh-CN" altLang="en-US" b="1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sp>
        <p:nvSpPr>
          <p:cNvPr id="14" name="TextBox 42"/>
          <p:cNvSpPr txBox="1"/>
          <p:nvPr/>
        </p:nvSpPr>
        <p:spPr>
          <a:xfrm>
            <a:off x="9265603" y="3894455"/>
            <a:ext cx="16351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更改账户</a:t>
            </a:r>
            <a:endParaRPr lang="zh-CN" altLang="en-US" b="1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pic>
        <p:nvPicPr>
          <p:cNvPr id="16" name="图片 15" descr="2_鱼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4930" y="5524500"/>
            <a:ext cx="1283335" cy="1181100"/>
          </a:xfrm>
          <a:prstGeom prst="can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1885" y="2107565"/>
            <a:ext cx="2461895" cy="16059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2675" y="4491990"/>
            <a:ext cx="2740660" cy="18218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8680" y="4507865"/>
            <a:ext cx="3058160" cy="17894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850" y="4475480"/>
            <a:ext cx="3671570" cy="182181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ransition advTm="2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35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0320655" y="5390515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29698" name="组合 4"/>
          <p:cNvGrpSpPr/>
          <p:nvPr/>
        </p:nvGrpSpPr>
        <p:grpSpPr>
          <a:xfrm>
            <a:off x="74613" y="82550"/>
            <a:ext cx="2890837" cy="371474"/>
            <a:chOff x="73025" y="69850"/>
            <a:chExt cx="2892425" cy="370921"/>
          </a:xfrm>
        </p:grpSpPr>
        <p:sp>
          <p:nvSpPr>
            <p:cNvPr id="29708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29709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测试内容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sp>
        <p:nvSpPr>
          <p:cNvPr id="29699" name="文本框 8"/>
          <p:cNvSpPr txBox="1"/>
          <p:nvPr/>
        </p:nvSpPr>
        <p:spPr>
          <a:xfrm>
            <a:off x="3859213" y="779463"/>
            <a:ext cx="398621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ctr" eaLnBrk="1" hangingPunct="1">
              <a:lnSpc>
                <a:spcPct val="100000"/>
              </a:lnSpc>
              <a:spcBef>
                <a:spcPct val="0"/>
              </a:spcBef>
              <a:buClr>
                <a:srgbClr val="036EB8"/>
              </a:buCl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金额管理模块</a:t>
            </a:r>
            <a:endParaRPr lang="zh-CN" altLang="en-US" sz="3200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sp>
        <p:nvSpPr>
          <p:cNvPr id="29701" name="TextBox 41"/>
          <p:cNvSpPr txBox="1"/>
          <p:nvPr/>
        </p:nvSpPr>
        <p:spPr>
          <a:xfrm>
            <a:off x="5506720" y="2713355"/>
            <a:ext cx="11779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交易</a:t>
            </a:r>
            <a:endParaRPr lang="zh-CN" altLang="en-US" b="1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05" y="2376170"/>
            <a:ext cx="3526790" cy="2287270"/>
          </a:xfrm>
          <a:prstGeom prst="rect">
            <a:avLst/>
          </a:prstGeom>
        </p:spPr>
      </p:pic>
      <p:sp>
        <p:nvSpPr>
          <p:cNvPr id="6" name="TextBox 42"/>
          <p:cNvSpPr txBox="1"/>
          <p:nvPr/>
        </p:nvSpPr>
        <p:spPr>
          <a:xfrm>
            <a:off x="1505903" y="1575435"/>
            <a:ext cx="16351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存款</a:t>
            </a:r>
            <a:endParaRPr lang="zh-CN" altLang="en-US" b="1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3260" y="2376170"/>
            <a:ext cx="3300730" cy="2377440"/>
          </a:xfrm>
          <a:prstGeom prst="rect">
            <a:avLst/>
          </a:prstGeom>
        </p:spPr>
      </p:pic>
      <p:sp>
        <p:nvSpPr>
          <p:cNvPr id="14" name="TextBox 42"/>
          <p:cNvSpPr txBox="1"/>
          <p:nvPr/>
        </p:nvSpPr>
        <p:spPr>
          <a:xfrm>
            <a:off x="9136063" y="1575435"/>
            <a:ext cx="16351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取款</a:t>
            </a:r>
            <a:endParaRPr lang="zh-CN" altLang="en-US" b="1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1025" y="3503930"/>
            <a:ext cx="3608705" cy="2947670"/>
          </a:xfrm>
          <a:prstGeom prst="rect">
            <a:avLst/>
          </a:prstGeom>
        </p:spPr>
      </p:pic>
      <p:pic>
        <p:nvPicPr>
          <p:cNvPr id="3" name="图片 2" descr="2_鱼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22885" y="5390515"/>
            <a:ext cx="1283335" cy="1181100"/>
          </a:xfrm>
          <a:prstGeom prst="can">
            <a:avLst/>
          </a:prstGeom>
        </p:spPr>
      </p:pic>
    </p:spTree>
    <p:custDataLst>
      <p:tags r:id="rId13"/>
    </p:custDataLst>
  </p:cSld>
  <p:clrMapOvr>
    <a:masterClrMapping/>
  </p:clrMapOvr>
  <p:transition advTm="2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36866" name="组合 4"/>
          <p:cNvGrpSpPr/>
          <p:nvPr/>
        </p:nvGrpSpPr>
        <p:grpSpPr>
          <a:xfrm>
            <a:off x="74613" y="69850"/>
            <a:ext cx="2890837" cy="371474"/>
            <a:chOff x="73025" y="69850"/>
            <a:chExt cx="2892425" cy="370921"/>
          </a:xfrm>
        </p:grpSpPr>
        <p:sp>
          <p:nvSpPr>
            <p:cNvPr id="36914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36915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grpSp>
        <p:nvGrpSpPr>
          <p:cNvPr id="36867" name="组合 9"/>
          <p:cNvGrpSpPr/>
          <p:nvPr/>
        </p:nvGrpSpPr>
        <p:grpSpPr>
          <a:xfrm>
            <a:off x="884238" y="966788"/>
            <a:ext cx="4811712" cy="461962"/>
            <a:chOff x="1023939" y="1627893"/>
            <a:chExt cx="4811840" cy="461155"/>
          </a:xfrm>
        </p:grpSpPr>
        <p:sp>
          <p:nvSpPr>
            <p:cNvPr id="8" name="矩形 7"/>
            <p:cNvSpPr/>
            <p:nvPr>
              <p:custDataLst>
                <p:tags r:id="rId9"/>
              </p:custDataLst>
            </p:nvPr>
          </p:nvSpPr>
          <p:spPr>
            <a:xfrm>
              <a:off x="1023939" y="1627893"/>
              <a:ext cx="4811840" cy="461155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36913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487501" y="1627893"/>
              <a:ext cx="3884716" cy="45957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用例执行情况</a:t>
              </a:r>
              <a:endParaRPr lang="zh-CN" altLang="en-US" sz="24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884238" y="1428750"/>
            <a:ext cx="4811713" cy="45402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雅酷黑简" charset="0"/>
              <a:ea typeface="+mn-ea"/>
              <a:cs typeface="汉仪雅酷黑简" charset="0"/>
            </a:endParaRPr>
          </a:p>
        </p:txBody>
      </p:sp>
      <p:pic>
        <p:nvPicPr>
          <p:cNvPr id="36869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238" y="1428750"/>
            <a:ext cx="4811712" cy="45402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5" name="表格 14"/>
          <p:cNvGraphicFramePr/>
          <p:nvPr>
            <p:custDataLst>
              <p:tags r:id="rId13"/>
            </p:custDataLst>
          </p:nvPr>
        </p:nvGraphicFramePr>
        <p:xfrm>
          <a:off x="6035040" y="1339850"/>
          <a:ext cx="5591175" cy="480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/>
                <a:gridCol w="1871345"/>
                <a:gridCol w="1871980"/>
              </a:tblGrid>
              <a:tr h="5467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汉仪雅酷黑简" charset="0"/>
                          <a:ea typeface="汉仪雅酷黑简" charset="0"/>
                        </a:rPr>
                        <a:t>模块</a:t>
                      </a:r>
                      <a:endParaRPr lang="zh-CN" altLang="en-US" sz="24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汉仪雅酷黑简" charset="0"/>
                          <a:ea typeface="汉仪雅酷黑简" charset="0"/>
                        </a:rPr>
                        <a:t>用例个数</a:t>
                      </a:r>
                      <a:endParaRPr lang="zh-CN" altLang="en-US" sz="240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汉仪雅酷黑简" charset="0"/>
                          <a:ea typeface="汉仪雅酷黑简" charset="0"/>
                        </a:rPr>
                        <a:t>用例执行率</a:t>
                      </a:r>
                      <a:endParaRPr lang="zh-CN" altLang="en-US" sz="24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</a:tr>
              <a:tr h="481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汉仪雅酷黑简" charset="0"/>
                          <a:ea typeface="汉仪雅酷黑简" charset="0"/>
                        </a:rPr>
                        <a:t>注册</a:t>
                      </a:r>
                      <a:endParaRPr lang="zh-CN" altLang="en-US" sz="20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92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100%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</a:tr>
              <a:tr h="4699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汉仪雅酷黑简" charset="0"/>
                          <a:ea typeface="汉仪雅酷黑简" charset="0"/>
                        </a:rPr>
                        <a:t>登录</a:t>
                      </a:r>
                      <a:endParaRPr lang="zh-CN" altLang="en-US" sz="20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25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  <a:sym typeface="+mn-ea"/>
                        </a:rPr>
                        <a:t>100%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  <a:sym typeface="+mn-ea"/>
                      </a:endParaRPr>
                    </a:p>
                  </a:txBody>
                  <a:tcPr marL="91445" marR="91445" marT="45710" marB="45710"/>
                </a:tc>
              </a:tr>
              <a:tr h="4324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汉仪雅酷黑简" charset="0"/>
                          <a:ea typeface="汉仪雅酷黑简" charset="0"/>
                        </a:rPr>
                        <a:t>个人信息</a:t>
                      </a:r>
                      <a:endParaRPr lang="zh-CN" altLang="en-US" sz="20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6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  <a:sym typeface="+mn-ea"/>
                        </a:rPr>
                        <a:t>100%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  <a:sym typeface="+mn-ea"/>
                      </a:endParaRPr>
                    </a:p>
                  </a:txBody>
                  <a:tcPr marL="91445" marR="91445" marT="45710" marB="45710"/>
                </a:tc>
              </a:tr>
              <a:tr h="4806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汉仪雅酷黑简" charset="0"/>
                          <a:ea typeface="汉仪雅酷黑简" charset="0"/>
                        </a:rPr>
                        <a:t>更改信息</a:t>
                      </a:r>
                      <a:endParaRPr lang="zh-CN" altLang="en-US" sz="20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46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100%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</a:tr>
              <a:tr h="481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汉仪雅酷黑简" charset="0"/>
                          <a:ea typeface="汉仪雅酷黑简" charset="0"/>
                        </a:rPr>
                        <a:t>退出</a:t>
                      </a:r>
                      <a:endParaRPr lang="zh-CN" altLang="en-US" sz="20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100%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</a:tr>
              <a:tr h="4800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汉仪雅酷黑简" charset="0"/>
                          <a:ea typeface="汉仪雅酷黑简" charset="0"/>
                        </a:rPr>
                        <a:t>注销</a:t>
                      </a:r>
                      <a:endParaRPr lang="zh-CN" altLang="en-US" sz="20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10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100%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</a:tr>
              <a:tr h="4711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汉仪雅酷黑简" charset="0"/>
                          <a:ea typeface="汉仪雅酷黑简" charset="0"/>
                        </a:rPr>
                        <a:t>存款</a:t>
                      </a:r>
                      <a:endParaRPr lang="zh-CN" altLang="en-US" sz="20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15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100%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</a:tr>
              <a:tr h="481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汉仪雅酷黑简" charset="0"/>
                          <a:ea typeface="汉仪雅酷黑简" charset="0"/>
                        </a:rPr>
                        <a:t>取款</a:t>
                      </a:r>
                      <a:endParaRPr lang="zh-CN" altLang="en-US" sz="20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22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100%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</a:tr>
              <a:tr h="481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汉仪雅酷黑简" charset="0"/>
                          <a:ea typeface="汉仪雅酷黑简" charset="0"/>
                        </a:rPr>
                        <a:t>交易信息</a:t>
                      </a:r>
                      <a:endParaRPr lang="zh-CN" altLang="en-US" sz="2000" dirty="0">
                        <a:latin typeface="汉仪雅酷黑简" charset="0"/>
                        <a:ea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</a:rPr>
                        <a:t>10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汉仪雅酷黑简" charset="0"/>
                          <a:cs typeface="汉仪雅酷黑简" charset="0"/>
                          <a:sym typeface="+mn-ea"/>
                        </a:rPr>
                        <a:t>100%</a:t>
                      </a:r>
                      <a:endParaRPr lang="en-US" altLang="zh-CN" sz="2000" dirty="0">
                        <a:latin typeface="汉仪雅酷黑简" charset="0"/>
                        <a:cs typeface="汉仪雅酷黑简" charset="0"/>
                      </a:endParaRPr>
                    </a:p>
                  </a:txBody>
                  <a:tcPr marL="91445" marR="91445" marT="45710" marB="45710"/>
                </a:tc>
              </a:tr>
            </a:tbl>
          </a:graphicData>
        </a:graphic>
      </p:graphicFrame>
    </p:spTree>
    <p:custDataLst>
      <p:tags r:id="rId14"/>
    </p:custDataLst>
  </p:cSld>
  <p:clrMapOvr>
    <a:masterClrMapping/>
  </p:clrMapOvr>
  <p:transition advTm="2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-635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33794" name="组合 4"/>
          <p:cNvGrpSpPr/>
          <p:nvPr/>
        </p:nvGrpSpPr>
        <p:grpSpPr>
          <a:xfrm>
            <a:off x="74613" y="79375"/>
            <a:ext cx="2890837" cy="374649"/>
            <a:chOff x="73025" y="66680"/>
            <a:chExt cx="2892425" cy="374091"/>
          </a:xfrm>
        </p:grpSpPr>
        <p:sp>
          <p:nvSpPr>
            <p:cNvPr id="33797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33798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  <p:sp>
          <p:nvSpPr>
            <p:cNvPr id="33799" name="文本框 5"/>
            <p:cNvSpPr txBox="1"/>
            <p:nvPr>
              <p:custDataLst>
                <p:tags r:id="rId9"/>
              </p:custDataLst>
            </p:nvPr>
          </p:nvSpPr>
          <p:spPr>
            <a:xfrm>
              <a:off x="73025" y="6985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33800" name="文本框 6"/>
            <p:cNvSpPr txBox="1"/>
            <p:nvPr/>
          </p:nvSpPr>
          <p:spPr>
            <a:xfrm>
              <a:off x="1092760" y="6668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sp>
        <p:nvSpPr>
          <p:cNvPr id="33795" name="文本框 39"/>
          <p:cNvSpPr txBox="1"/>
          <p:nvPr/>
        </p:nvSpPr>
        <p:spPr>
          <a:xfrm>
            <a:off x="4045903" y="402273"/>
            <a:ext cx="40989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>
                <a:srgbClr val="036EB8"/>
              </a:buClr>
              <a:buFontTx/>
              <a:buNone/>
            </a:pPr>
            <a:r>
              <a:rPr lang="zh-CN" altLang="en-US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测试用例</a:t>
            </a:r>
            <a:endParaRPr lang="zh-CN" altLang="en-US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60" y="924560"/>
            <a:ext cx="10749280" cy="565658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 advTm="2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40962" name="组合 4"/>
          <p:cNvGrpSpPr/>
          <p:nvPr/>
        </p:nvGrpSpPr>
        <p:grpSpPr>
          <a:xfrm>
            <a:off x="74613" y="69850"/>
            <a:ext cx="2890837" cy="371474"/>
            <a:chOff x="73025" y="69850"/>
            <a:chExt cx="2892425" cy="370921"/>
          </a:xfrm>
        </p:grpSpPr>
        <p:sp>
          <p:nvSpPr>
            <p:cNvPr id="40967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40968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grpSp>
        <p:nvGrpSpPr>
          <p:cNvPr id="40963" name="组合 9"/>
          <p:cNvGrpSpPr/>
          <p:nvPr/>
        </p:nvGrpSpPr>
        <p:grpSpPr>
          <a:xfrm>
            <a:off x="3889375" y="598488"/>
            <a:ext cx="4811713" cy="521970"/>
            <a:chOff x="1023939" y="1627893"/>
            <a:chExt cx="4811840" cy="520407"/>
          </a:xfrm>
        </p:grpSpPr>
        <p:sp>
          <p:nvSpPr>
            <p:cNvPr id="8" name="矩形 7"/>
            <p:cNvSpPr/>
            <p:nvPr>
              <p:custDataLst>
                <p:tags r:id="rId8"/>
              </p:custDataLst>
            </p:nvPr>
          </p:nvSpPr>
          <p:spPr>
            <a:xfrm>
              <a:off x="1023939" y="1627893"/>
              <a:ext cx="4811840" cy="460578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40966" name="文本框 8"/>
            <p:cNvSpPr txBox="1"/>
            <p:nvPr/>
          </p:nvSpPr>
          <p:spPr>
            <a:xfrm>
              <a:off x="1487501" y="1627893"/>
              <a:ext cx="3884716" cy="52040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Bug</a:t>
              </a:r>
              <a:r>
                <a:rPr lang="zh-CN" altLang="en-US" b="1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分布</a:t>
              </a:r>
              <a:endParaRPr lang="zh-CN" altLang="en-US" b="1" dirty="0">
                <a:solidFill>
                  <a:schemeClr val="lt1"/>
                </a:solidFill>
                <a:latin typeface="汉仪雅酷黑简" charset="0"/>
                <a:cs typeface="汉仪雅酷黑简" charset="0"/>
              </a:endParaRPr>
            </a:p>
          </p:txBody>
        </p:sp>
      </p:grpSp>
      <p:graphicFrame>
        <p:nvGraphicFramePr>
          <p:cNvPr id="4" name="图表 3" descr="7b0a202020202263686172745265734964223a202234353236383334220a7d0a"/>
          <p:cNvGraphicFramePr/>
          <p:nvPr/>
        </p:nvGraphicFramePr>
        <p:xfrm>
          <a:off x="2115820" y="1475740"/>
          <a:ext cx="7960360" cy="4678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9"/>
    </p:custDataLst>
  </p:cSld>
  <p:clrMapOvr>
    <a:masterClrMapping/>
  </p:clrMapOvr>
  <p:transition advTm="2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38914" name="组合 4"/>
          <p:cNvGrpSpPr/>
          <p:nvPr/>
        </p:nvGrpSpPr>
        <p:grpSpPr>
          <a:xfrm>
            <a:off x="74613" y="69850"/>
            <a:ext cx="2890837" cy="371474"/>
            <a:chOff x="73025" y="69850"/>
            <a:chExt cx="2892425" cy="370921"/>
          </a:xfrm>
        </p:grpSpPr>
        <p:sp>
          <p:nvSpPr>
            <p:cNvPr id="38922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38923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grpSp>
        <p:nvGrpSpPr>
          <p:cNvPr id="38915" name="组合 9"/>
          <p:cNvGrpSpPr/>
          <p:nvPr/>
        </p:nvGrpSpPr>
        <p:grpSpPr>
          <a:xfrm>
            <a:off x="3689985" y="402590"/>
            <a:ext cx="4811713" cy="521970"/>
            <a:chOff x="1023939" y="1627893"/>
            <a:chExt cx="4811840" cy="520407"/>
          </a:xfrm>
        </p:grpSpPr>
        <p:sp>
          <p:nvSpPr>
            <p:cNvPr id="8" name="矩形 7"/>
            <p:cNvSpPr/>
            <p:nvPr>
              <p:custDataLst>
                <p:tags r:id="rId9"/>
              </p:custDataLst>
            </p:nvPr>
          </p:nvSpPr>
          <p:spPr>
            <a:xfrm>
              <a:off x="1023939" y="1627893"/>
              <a:ext cx="4811840" cy="460579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38921" name="文本框 8"/>
            <p:cNvSpPr txBox="1"/>
            <p:nvPr/>
          </p:nvSpPr>
          <p:spPr>
            <a:xfrm>
              <a:off x="1487501" y="1627893"/>
              <a:ext cx="3884716" cy="52040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bug</a:t>
              </a:r>
              <a:r>
                <a:rPr lang="zh-CN" altLang="en-US" b="1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情况</a:t>
              </a:r>
              <a:endParaRPr lang="zh-CN" altLang="en-US" b="1" dirty="0">
                <a:solidFill>
                  <a:schemeClr val="lt1"/>
                </a:solidFill>
                <a:latin typeface="汉仪雅酷黑简" charset="0"/>
                <a:cs typeface="汉仪雅酷黑简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995" y="1075690"/>
            <a:ext cx="7681595" cy="35071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5450" y="3665220"/>
            <a:ext cx="8540750" cy="282892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 advTm="2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84236" y="1952163"/>
            <a:ext cx="615749" cy="28653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84236" y="2954055"/>
            <a:ext cx="615749" cy="28653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84236" y="3955947"/>
            <a:ext cx="615749" cy="28653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84236" y="4957840"/>
            <a:ext cx="615749" cy="286537"/>
          </a:xfrm>
          <a:prstGeom prst="rect">
            <a:avLst/>
          </a:prstGeom>
        </p:spPr>
      </p:pic>
      <p:sp>
        <p:nvSpPr>
          <p:cNvPr id="2018" name="Object 2018"/>
          <p:cNvSpPr txBox="1"/>
          <p:nvPr>
            <p:custDataLst>
              <p:tags r:id="rId6"/>
            </p:custDataLst>
          </p:nvPr>
        </p:nvSpPr>
        <p:spPr>
          <a:xfrm>
            <a:off x="7675245" y="3712210"/>
            <a:ext cx="2884170" cy="439420"/>
          </a:xfrm>
          <a:prstGeom prst="rect">
            <a:avLst/>
          </a:prstGeom>
        </p:spPr>
        <p:txBody>
          <a:bodyPr vert="horz" tIns="0" bIns="0" rtlCol="0" anchor="b" anchorCtr="0">
            <a:normAutofit/>
          </a:bodyPr>
          <a:lstStyle/>
          <a:p>
            <a:pPr algn="l">
              <a:lnSpc>
                <a:spcPct val="110000"/>
              </a:lnSpc>
            </a:pPr>
            <a:r>
              <a:rPr lang="zh-CN" sz="24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项目内容</a:t>
            </a:r>
            <a:endParaRPr lang="zh-CN" sz="24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2021" name="Object 2021"/>
          <p:cNvSpPr txBox="1"/>
          <p:nvPr>
            <p:custDataLst>
              <p:tags r:id="rId7"/>
            </p:custDataLst>
          </p:nvPr>
        </p:nvSpPr>
        <p:spPr>
          <a:xfrm>
            <a:off x="7674610" y="2751455"/>
            <a:ext cx="2883535" cy="438785"/>
          </a:xfrm>
          <a:prstGeom prst="rect">
            <a:avLst/>
          </a:prstGeom>
        </p:spPr>
        <p:txBody>
          <a:bodyPr vert="horz" tIns="0" bIns="0" rtlCol="0" anchor="b" anchorCtr="0">
            <a:norm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sz="24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环境配置</a:t>
            </a:r>
            <a:endParaRPr lang="zh-CN" sz="24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2024" name="Object 2024"/>
          <p:cNvSpPr txBox="1"/>
          <p:nvPr>
            <p:custDataLst>
              <p:tags r:id="rId8"/>
            </p:custDataLst>
          </p:nvPr>
        </p:nvSpPr>
        <p:spPr>
          <a:xfrm>
            <a:off x="7675245" y="4680585"/>
            <a:ext cx="3188970" cy="438785"/>
          </a:xfrm>
          <a:prstGeom prst="rect">
            <a:avLst/>
          </a:prstGeom>
        </p:spPr>
        <p:txBody>
          <a:bodyPr vert="horz" tIns="0" bIns="0" rtlCol="0" anchor="b" anchorCtr="0">
            <a:norm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lt1"/>
                </a:solidFill>
                <a:ea typeface="汉仪雅酷黑 65W" panose="020B0604020202020204" pitchFamily="34" charset="-122"/>
                <a:cs typeface="Arial" panose="020B0604020202020204" pitchFamily="34" charset="0"/>
                <a:sym typeface="+mn-ea"/>
              </a:rPr>
              <a:t>项目总结</a:t>
            </a:r>
            <a:endParaRPr lang="zh-CN" sz="24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2015" name="Object 2015"/>
          <p:cNvSpPr txBox="1"/>
          <p:nvPr>
            <p:custDataLst>
              <p:tags r:id="rId9"/>
            </p:custDataLst>
          </p:nvPr>
        </p:nvSpPr>
        <p:spPr>
          <a:xfrm>
            <a:off x="7673975" y="1693545"/>
            <a:ext cx="2884170" cy="438785"/>
          </a:xfrm>
          <a:prstGeom prst="rect">
            <a:avLst/>
          </a:prstGeom>
        </p:spPr>
        <p:txBody>
          <a:bodyPr vert="horz" tIns="0" bIns="0" rtlCol="0" anchor="b" anchorCtr="0">
            <a:normAutofit/>
          </a:bodyPr>
          <a:lstStyle/>
          <a:p>
            <a:pPr algn="l">
              <a:lnSpc>
                <a:spcPct val="110000"/>
              </a:lnSpc>
            </a:pPr>
            <a:r>
              <a:rPr lang="zh-CN" sz="24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项目介绍</a:t>
            </a:r>
            <a:endParaRPr lang="zh-CN" sz="24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30" name="Object 2020"/>
          <p:cNvSpPr txBox="1"/>
          <p:nvPr>
            <p:custDataLst>
              <p:tags r:id="rId10"/>
            </p:custDataLst>
          </p:nvPr>
        </p:nvSpPr>
        <p:spPr>
          <a:xfrm>
            <a:off x="6218555" y="3618412"/>
            <a:ext cx="1363345" cy="708660"/>
          </a:xfrm>
          <a:prstGeom prst="rect">
            <a:avLst/>
          </a:prstGeom>
        </p:spPr>
        <p:txBody>
          <a:bodyPr vert="horz" tIns="0" bIns="0" rtlCol="0" anchor="ctr" anchorCtr="0">
            <a:normAutofit lnSpcReduction="10000"/>
          </a:bodyPr>
          <a:lstStyle/>
          <a:p>
            <a:pPr algn="r">
              <a:lnSpc>
                <a:spcPct val="100000"/>
              </a:lnSpc>
              <a:buClrTx/>
              <a:buSzTx/>
              <a:buFontTx/>
            </a:pPr>
            <a:r>
              <a:rPr lang="zh-CN" sz="48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0</a:t>
            </a:r>
            <a:r>
              <a:rPr lang="en-US" altLang="zh-CN" sz="48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3</a:t>
            </a:r>
            <a:endParaRPr lang="en-US" altLang="zh-CN" sz="48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31" name="Object 2023"/>
          <p:cNvSpPr txBox="1"/>
          <p:nvPr>
            <p:custDataLst>
              <p:tags r:id="rId11"/>
            </p:custDataLst>
          </p:nvPr>
        </p:nvSpPr>
        <p:spPr>
          <a:xfrm>
            <a:off x="6217920" y="2603682"/>
            <a:ext cx="1363345" cy="708025"/>
          </a:xfrm>
          <a:prstGeom prst="rect">
            <a:avLst/>
          </a:prstGeom>
        </p:spPr>
        <p:txBody>
          <a:bodyPr vert="horz" tIns="0" bIns="0" rtlCol="0" anchor="ctr" anchorCtr="0">
            <a:normAutofit lnSpcReduction="10000"/>
          </a:bodyPr>
          <a:lstStyle/>
          <a:p>
            <a:pPr algn="r">
              <a:lnSpc>
                <a:spcPct val="100000"/>
              </a:lnSpc>
              <a:buClrTx/>
              <a:buSzTx/>
              <a:buFontTx/>
            </a:pPr>
            <a:r>
              <a:rPr lang="zh-CN" sz="48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0</a:t>
            </a:r>
            <a:r>
              <a:rPr lang="en-US" altLang="zh-CN" sz="48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2</a:t>
            </a:r>
            <a:endParaRPr lang="en-US" altLang="zh-CN" sz="48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36" name="Object 2026"/>
          <p:cNvSpPr txBox="1"/>
          <p:nvPr>
            <p:custDataLst>
              <p:tags r:id="rId12"/>
            </p:custDataLst>
          </p:nvPr>
        </p:nvSpPr>
        <p:spPr>
          <a:xfrm>
            <a:off x="6218555" y="4600757"/>
            <a:ext cx="1363345" cy="708025"/>
          </a:xfrm>
          <a:prstGeom prst="rect">
            <a:avLst/>
          </a:prstGeom>
        </p:spPr>
        <p:txBody>
          <a:bodyPr vert="horz" tIns="0" bIns="0" rtlCol="0" anchor="ctr" anchorCtr="0"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zh-CN" sz="48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04</a:t>
            </a:r>
            <a:endParaRPr lang="zh-CN" altLang="en-US" sz="48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37" name="Object 2020"/>
          <p:cNvSpPr txBox="1"/>
          <p:nvPr>
            <p:custDataLst>
              <p:tags r:id="rId13"/>
            </p:custDataLst>
          </p:nvPr>
        </p:nvSpPr>
        <p:spPr>
          <a:xfrm>
            <a:off x="6217285" y="1592127"/>
            <a:ext cx="1363345" cy="708025"/>
          </a:xfrm>
          <a:prstGeom prst="rect">
            <a:avLst/>
          </a:prstGeom>
        </p:spPr>
        <p:txBody>
          <a:bodyPr vert="horz" tIns="0" bIns="0" rtlCol="0" anchor="ctr" anchorCtr="0">
            <a:normAutofit lnSpcReduction="10000"/>
          </a:bodyPr>
          <a:lstStyle>
            <a:defPPr>
              <a:defRPr lang="zh-CN"/>
            </a:defPPr>
            <a:lvl1pPr algn="r">
              <a:lnSpc>
                <a:spcPct val="100000"/>
              </a:lnSpc>
              <a:buClrTx/>
              <a:buSzTx/>
              <a:buFontTx/>
              <a:defRPr sz="4800" b="0" i="0">
                <a:solidFill>
                  <a:schemeClr val="bg1"/>
                </a:solidFill>
                <a:latin typeface="YouSheBiaoTiHei" panose="00000500000000000000" charset="-122"/>
                <a:ea typeface="YouSheBiaoTiHei" panose="00000500000000000000" charset="-122"/>
              </a:defRPr>
            </a:lvl1pPr>
          </a:lstStyle>
          <a:p>
            <a:r>
              <a:rPr lang="en-US" altLang="zh-CN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01</a:t>
            </a:r>
            <a:endParaRPr lang="en-US" altLang="zh-CN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38" name="Object 2013"/>
          <p:cNvSpPr txBox="1"/>
          <p:nvPr>
            <p:custDataLst>
              <p:tags r:id="rId14"/>
            </p:custDataLst>
          </p:nvPr>
        </p:nvSpPr>
        <p:spPr>
          <a:xfrm>
            <a:off x="4471757" y="476250"/>
            <a:ext cx="2828925" cy="1217295"/>
          </a:xfrm>
          <a:prstGeom prst="rect">
            <a:avLst/>
          </a:prstGeom>
        </p:spPr>
        <p:txBody>
          <a:bodyPr vert="horz" tIns="0" bIns="0" rtlCol="0" anchor="b" anchorCtr="0">
            <a:normAutofit/>
          </a:bodyPr>
          <a:lstStyle/>
          <a:p>
            <a:pPr marL="0" indent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7200" dirty="0">
                <a:solidFill>
                  <a:schemeClr val="lt1"/>
                </a:solidFill>
                <a:latin typeface="Arial" panose="020B0604020202020204" pitchFamily="34" charset="0"/>
                <a:ea typeface="汉仪雅酷黑简" panose="00020600040101010101" pitchFamily="18" charset="-122"/>
              </a:rPr>
              <a:t>目录</a:t>
            </a:r>
            <a:endParaRPr lang="zh-CN" altLang="en-US" sz="7200" dirty="0">
              <a:solidFill>
                <a:schemeClr val="lt1"/>
              </a:solidFill>
              <a:latin typeface="Arial" panose="020B0604020202020204" pitchFamily="34" charset="0"/>
              <a:ea typeface="汉仪雅酷黑简" panose="00020600040101010101" pitchFamily="18" charset="-122"/>
            </a:endParaRPr>
          </a:p>
        </p:txBody>
      </p:sp>
      <p:sp>
        <p:nvSpPr>
          <p:cNvPr id="39" name="Object 2014"/>
          <p:cNvSpPr txBox="1"/>
          <p:nvPr>
            <p:custDataLst>
              <p:tags r:id="rId15"/>
            </p:custDataLst>
          </p:nvPr>
        </p:nvSpPr>
        <p:spPr>
          <a:xfrm>
            <a:off x="478155" y="2872740"/>
            <a:ext cx="3072765" cy="1279525"/>
          </a:xfrm>
          <a:prstGeom prst="rect">
            <a:avLst/>
          </a:prstGeom>
        </p:spPr>
        <p:txBody>
          <a:bodyPr vert="horz" tIns="0" bIns="0" rtlCol="0" anchor="t" anchorCtr="0">
            <a:normAutofit/>
          </a:bodyPr>
          <a:lstStyle/>
          <a:p>
            <a: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lt1"/>
                </a:solidFill>
                <a:latin typeface="超世纪中勘亭" panose="02000000000000000000" charset="-120"/>
                <a:ea typeface="超世纪中勘亭" panose="02000000000000000000" charset="-120"/>
              </a:rPr>
              <a:t>让时间再慢一点</a:t>
            </a:r>
            <a:endParaRPr lang="zh-CN" altLang="en-US" sz="2400" dirty="0">
              <a:solidFill>
                <a:schemeClr val="lt1"/>
              </a:solidFill>
              <a:latin typeface="超世纪中勘亭" panose="02000000000000000000" charset="-120"/>
              <a:ea typeface="超世纪中勘亭" panose="02000000000000000000" charset="-120"/>
            </a:endParaRPr>
          </a:p>
          <a:p>
            <a: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zh-CN" altLang="en-US" sz="2400" dirty="0">
              <a:solidFill>
                <a:schemeClr val="lt1"/>
              </a:solidFill>
              <a:latin typeface="超世纪中勘亭" panose="02000000000000000000" charset="-120"/>
              <a:ea typeface="超世纪中勘亭" panose="02000000000000000000" charset="-120"/>
            </a:endParaRPr>
          </a:p>
          <a:p>
            <a: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lt1"/>
                </a:solidFill>
                <a:latin typeface="超世纪中勘亭" panose="02000000000000000000" charset="-120"/>
                <a:ea typeface="超世纪中勘亭" panose="02000000000000000000" charset="-120"/>
              </a:rPr>
              <a:t>让我多陪你一刻</a:t>
            </a:r>
            <a:endParaRPr lang="zh-CN" altLang="en-US" sz="2400" dirty="0">
              <a:solidFill>
                <a:schemeClr val="lt1"/>
              </a:solidFill>
              <a:latin typeface="超世纪中勘亭" panose="02000000000000000000" charset="-120"/>
              <a:ea typeface="超世纪中勘亭" panose="02000000000000000000" charset="-120"/>
            </a:endParaRPr>
          </a:p>
          <a:p>
            <a: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zh-CN" altLang="en-US" sz="2400" dirty="0">
              <a:solidFill>
                <a:schemeClr val="lt1"/>
              </a:solidFill>
              <a:latin typeface="超世纪中勘亭" panose="02000000000000000000" charset="-120"/>
              <a:ea typeface="超世纪中勘亭" panose="02000000000000000000" charset="-120"/>
            </a:endParaRPr>
          </a:p>
        </p:txBody>
      </p:sp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193040" y="5382895"/>
            <a:ext cx="1283335" cy="1181100"/>
          </a:xfrm>
          <a:prstGeom prst="can">
            <a:avLst/>
          </a:prstGeom>
        </p:spPr>
      </p:pic>
    </p:spTree>
    <p:custDataLst>
      <p:tags r:id="rId18"/>
    </p:custDataLst>
  </p:cSld>
  <p:clrMapOvr>
    <a:masterClrMapping/>
  </p:clrMapOvr>
  <p:transition advTm="2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40962" name="组合 4"/>
          <p:cNvGrpSpPr/>
          <p:nvPr/>
        </p:nvGrpSpPr>
        <p:grpSpPr>
          <a:xfrm>
            <a:off x="74613" y="69850"/>
            <a:ext cx="2890837" cy="371474"/>
            <a:chOff x="73025" y="69850"/>
            <a:chExt cx="2892425" cy="370921"/>
          </a:xfrm>
        </p:grpSpPr>
        <p:sp>
          <p:nvSpPr>
            <p:cNvPr id="40967" name="文本框 5"/>
            <p:cNvSpPr txBox="1"/>
            <p:nvPr>
              <p:custDataLst>
                <p:tags r:id="rId9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40968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0"/>
            </p:custDataLst>
          </p:nvPr>
        </p:nvGraphicFramePr>
        <p:xfrm>
          <a:off x="1283335" y="1580515"/>
          <a:ext cx="3305810" cy="4291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4840"/>
                <a:gridCol w="591185"/>
                <a:gridCol w="838835"/>
                <a:gridCol w="572135"/>
                <a:gridCol w="678815"/>
              </a:tblGrid>
              <a:tr h="7315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功能模块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致命BUG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严重BUG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一般BUG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建议BUG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25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</a:t>
                      </a:r>
                      <a:endParaRPr lang="en-US" altLang="en-US" sz="16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</a:t>
                      </a:r>
                      <a:endParaRPr lang="en-US" altLang="en-US" sz="16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5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个人信息</a:t>
                      </a:r>
                      <a:endParaRPr lang="en-US" altLang="en-US" sz="16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53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更改信息</a:t>
                      </a:r>
                      <a:endParaRPr lang="en-US" altLang="en-US" sz="16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退出</a:t>
                      </a:r>
                      <a:endParaRPr lang="en-US" altLang="en-US" sz="16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7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注销</a:t>
                      </a:r>
                      <a:endParaRPr lang="en-US" altLang="en-US" sz="16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存款</a:t>
                      </a:r>
                      <a:endParaRPr lang="en-US" altLang="en-US" sz="16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取款</a:t>
                      </a:r>
                      <a:endParaRPr lang="en-US" altLang="en-US" sz="16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5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交易信息</a:t>
                      </a:r>
                      <a:endParaRPr lang="en-US" altLang="en-US" sz="16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b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" name="组合 9"/>
          <p:cNvGrpSpPr/>
          <p:nvPr/>
        </p:nvGrpSpPr>
        <p:grpSpPr>
          <a:xfrm>
            <a:off x="3889375" y="598488"/>
            <a:ext cx="4811713" cy="521970"/>
            <a:chOff x="1023939" y="1627893"/>
            <a:chExt cx="4811840" cy="520091"/>
          </a:xfrm>
        </p:grpSpPr>
        <p:sp>
          <p:nvSpPr>
            <p:cNvPr id="5" name="矩形 4"/>
            <p:cNvSpPr/>
            <p:nvPr>
              <p:custDataLst>
                <p:tags r:id="rId11"/>
              </p:custDataLst>
            </p:nvPr>
          </p:nvSpPr>
          <p:spPr>
            <a:xfrm>
              <a:off x="1023939" y="1627893"/>
              <a:ext cx="4811840" cy="460299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6" name="文本框 8"/>
            <p:cNvSpPr txBox="1"/>
            <p:nvPr/>
          </p:nvSpPr>
          <p:spPr>
            <a:xfrm>
              <a:off x="1487501" y="1627893"/>
              <a:ext cx="3884716" cy="5200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Bug</a:t>
              </a:r>
              <a:r>
                <a:rPr lang="zh-CN" altLang="en-US" b="1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分析</a:t>
              </a:r>
              <a:endParaRPr lang="zh-CN" altLang="en-US" b="1" dirty="0">
                <a:solidFill>
                  <a:schemeClr val="lt1"/>
                </a:solidFill>
                <a:latin typeface="汉仪雅酷黑简" charset="0"/>
                <a:cs typeface="汉仪雅酷黑简" charset="0"/>
              </a:endParaRP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5151120" y="1580515"/>
          <a:ext cx="5384165" cy="429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12"/>
    </p:custDataLst>
  </p:cSld>
  <p:clrMapOvr>
    <a:masterClrMapping/>
  </p:clrMapOvr>
  <p:transition advTm="2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bject 3010"/>
          <p:cNvSpPr txBox="1"/>
          <p:nvPr>
            <p:custDataLst>
              <p:tags r:id="rId1"/>
            </p:custDataLst>
          </p:nvPr>
        </p:nvSpPr>
        <p:spPr>
          <a:xfrm>
            <a:off x="4430395" y="892175"/>
            <a:ext cx="3275965" cy="2249170"/>
          </a:xfrm>
          <a:prstGeom prst="rect">
            <a:avLst/>
          </a:prstGeom>
        </p:spPr>
        <p:txBody>
          <a:bodyPr vert="horz" tIns="0" bIns="0" rtlCol="0" anchor="b" anchorCtr="0">
            <a:normAutofit fontScale="97500" lnSpcReduction="10000"/>
          </a:bodyPr>
          <a:p>
            <a:pPr marL="0" algn="ctr">
              <a:lnSpc>
                <a:spcPct val="113000"/>
              </a:lnSpc>
              <a:buNone/>
            </a:pPr>
            <a:r>
              <a:rPr lang="zh-CN" sz="138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04</a:t>
            </a:r>
            <a:endParaRPr lang="zh-CN" sz="138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7200" dirty="0">
                <a:solidFill>
                  <a:schemeClr val="lt1"/>
                </a:solidFill>
              </a:rPr>
              <a:t>项目总结</a:t>
            </a:r>
            <a:endParaRPr lang="zh-CN" altLang="en-US" sz="7200" dirty="0">
              <a:solidFill>
                <a:schemeClr val="lt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dirty="0">
                <a:solidFill>
                  <a:schemeClr val="lt1"/>
                </a:solidFill>
              </a:rPr>
              <a:t>ＰＯＷＥＲＰＯＩＮＴ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259330" y="4929283"/>
            <a:ext cx="7673340" cy="37587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u="none" strike="noStrike" baseline="0" dirty="0">
                <a:solidFill>
                  <a:schemeClr val="lt1"/>
                </a:solidFill>
                <a:uLnTx/>
                <a:uFillTx/>
                <a:sym typeface="+mn-ea"/>
              </a:rPr>
              <a:t>ＬＯＧＯ</a:t>
            </a:r>
            <a:endParaRPr lang="zh-CN" altLang="en-US" sz="2000" u="none" strike="noStrike" baseline="0" dirty="0">
              <a:solidFill>
                <a:schemeClr val="lt1"/>
              </a:solidFill>
              <a:uLnTx/>
              <a:uFillTx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advTm="2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9396730" y="550418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>
            <p:custDataLst>
              <p:tags r:id="rId8"/>
            </p:custDataLst>
          </p:nvPr>
        </p:nvCxnSpPr>
        <p:spPr>
          <a:xfrm>
            <a:off x="1320800" y="3490913"/>
            <a:ext cx="9536113" cy="0"/>
          </a:xfrm>
          <a:prstGeom prst="straightConnector1">
            <a:avLst/>
          </a:prstGeom>
          <a:ln w="28575">
            <a:solidFill>
              <a:schemeClr val="l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155" name="组合 4"/>
          <p:cNvGrpSpPr/>
          <p:nvPr/>
        </p:nvGrpSpPr>
        <p:grpSpPr>
          <a:xfrm>
            <a:off x="1513341" y="1591657"/>
            <a:ext cx="1610995" cy="1904018"/>
            <a:chOff x="3432199" y="1592291"/>
            <a:chExt cx="1608710" cy="1903792"/>
          </a:xfrm>
        </p:grpSpPr>
        <p:sp>
          <p:nvSpPr>
            <p:cNvPr id="16" name="MH_SubTitle_1"/>
            <p:cNvSpPr/>
            <p:nvPr>
              <p:custDataLst>
                <p:tags r:id="rId9"/>
              </p:custDataLst>
            </p:nvPr>
          </p:nvSpPr>
          <p:spPr>
            <a:xfrm>
              <a:off x="3432199" y="1592291"/>
              <a:ext cx="1608710" cy="1480644"/>
            </a:xfrm>
            <a:custGeom>
              <a:avLst/>
              <a:gdLst>
                <a:gd name="connsiteX0" fmla="*/ 573088 w 1146175"/>
                <a:gd name="connsiteY0" fmla="*/ 0 h 1359564"/>
                <a:gd name="connsiteX1" fmla="*/ 1146175 w 1146175"/>
                <a:gd name="connsiteY1" fmla="*/ 574220 h 1359564"/>
                <a:gd name="connsiteX2" fmla="*/ 1134532 w 1146175"/>
                <a:gd name="connsiteY2" fmla="*/ 689945 h 1359564"/>
                <a:gd name="connsiteX3" fmla="*/ 1112602 w 1146175"/>
                <a:gd name="connsiteY3" fmla="*/ 760731 h 1359564"/>
                <a:gd name="connsiteX4" fmla="*/ 1112798 w 1146175"/>
                <a:gd name="connsiteY4" fmla="*/ 760731 h 1359564"/>
                <a:gd name="connsiteX5" fmla="*/ 850646 w 1146175"/>
                <a:gd name="connsiteY5" fmla="*/ 1359564 h 1359564"/>
                <a:gd name="connsiteX6" fmla="*/ 295529 w 1146175"/>
                <a:gd name="connsiteY6" fmla="*/ 1359564 h 1359564"/>
                <a:gd name="connsiteX7" fmla="*/ 33378 w 1146175"/>
                <a:gd name="connsiteY7" fmla="*/ 760731 h 1359564"/>
                <a:gd name="connsiteX8" fmla="*/ 33573 w 1146175"/>
                <a:gd name="connsiteY8" fmla="*/ 760731 h 1359564"/>
                <a:gd name="connsiteX9" fmla="*/ 11643 w 1146175"/>
                <a:gd name="connsiteY9" fmla="*/ 689945 h 1359564"/>
                <a:gd name="connsiteX10" fmla="*/ 0 w 1146175"/>
                <a:gd name="connsiteY10" fmla="*/ 574220 h 1359564"/>
                <a:gd name="connsiteX11" fmla="*/ 573088 w 1146175"/>
                <a:gd name="connsiteY11" fmla="*/ 0 h 135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6175" h="1359564">
                  <a:moveTo>
                    <a:pt x="573088" y="0"/>
                  </a:moveTo>
                  <a:cubicBezTo>
                    <a:pt x="889595" y="0"/>
                    <a:pt x="1146175" y="257087"/>
                    <a:pt x="1146175" y="574220"/>
                  </a:cubicBezTo>
                  <a:cubicBezTo>
                    <a:pt x="1146175" y="613861"/>
                    <a:pt x="1142166" y="652565"/>
                    <a:pt x="1134532" y="689945"/>
                  </a:cubicBezTo>
                  <a:lnTo>
                    <a:pt x="1112602" y="760731"/>
                  </a:lnTo>
                  <a:lnTo>
                    <a:pt x="1112798" y="760731"/>
                  </a:lnTo>
                  <a:lnTo>
                    <a:pt x="850646" y="1359564"/>
                  </a:lnTo>
                  <a:lnTo>
                    <a:pt x="295529" y="1359564"/>
                  </a:lnTo>
                  <a:lnTo>
                    <a:pt x="33378" y="760731"/>
                  </a:lnTo>
                  <a:lnTo>
                    <a:pt x="33573" y="760731"/>
                  </a:lnTo>
                  <a:lnTo>
                    <a:pt x="11643" y="689945"/>
                  </a:lnTo>
                  <a:cubicBezTo>
                    <a:pt x="4009" y="652565"/>
                    <a:pt x="0" y="613861"/>
                    <a:pt x="0" y="574220"/>
                  </a:cubicBezTo>
                  <a:cubicBezTo>
                    <a:pt x="0" y="257087"/>
                    <a:pt x="256580" y="0"/>
                    <a:pt x="573088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等价类划分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  <p:grpSp>
          <p:nvGrpSpPr>
            <p:cNvPr id="49186" name="组合 3"/>
            <p:cNvGrpSpPr/>
            <p:nvPr/>
          </p:nvGrpSpPr>
          <p:grpSpPr>
            <a:xfrm>
              <a:off x="3943780" y="2694491"/>
              <a:ext cx="561178" cy="801592"/>
              <a:chOff x="3943780" y="2694491"/>
              <a:chExt cx="561178" cy="801592"/>
            </a:xfrm>
          </p:grpSpPr>
          <p:sp>
            <p:nvSpPr>
              <p:cNvPr id="12" name="KSO_Shape"/>
              <p:cNvSpPr/>
              <p:nvPr/>
            </p:nvSpPr>
            <p:spPr>
              <a:xfrm>
                <a:off x="3943780" y="2694491"/>
                <a:ext cx="561178" cy="801592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solidFill>
                <a:srgbClr val="036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简" charset="0"/>
                  <a:ea typeface="+mn-ea"/>
                  <a:cs typeface="汉仪雅酷黑简" charset="0"/>
                </a:endParaRPr>
              </a:p>
            </p:txBody>
          </p:sp>
          <p:sp>
            <p:nvSpPr>
              <p:cNvPr id="49188" name="文本框 1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043363" y="2760321"/>
                <a:ext cx="361950" cy="4603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>
                    <a:solidFill>
                      <a:schemeClr val="lt1"/>
                    </a:solidFill>
                    <a:latin typeface="汉仪雅酷黑简" charset="0"/>
                    <a:ea typeface="微软雅黑" panose="020B0503020204020204" pitchFamily="34" charset="-122"/>
                    <a:cs typeface="汉仪雅酷黑简" charset="0"/>
                  </a:rPr>
                  <a:t>1</a:t>
                </a:r>
                <a:endParaRPr lang="en-US" altLang="zh-CN" sz="24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endParaRPr>
              </a:p>
            </p:txBody>
          </p:sp>
        </p:grpSp>
      </p:grpSp>
      <p:grpSp>
        <p:nvGrpSpPr>
          <p:cNvPr id="49156" name="组合 5"/>
          <p:cNvGrpSpPr/>
          <p:nvPr/>
        </p:nvGrpSpPr>
        <p:grpSpPr>
          <a:xfrm>
            <a:off x="3175596" y="1592366"/>
            <a:ext cx="1640205" cy="1910294"/>
            <a:chOff x="6937213" y="1566454"/>
            <a:chExt cx="1639816" cy="1910579"/>
          </a:xfrm>
        </p:grpSpPr>
        <p:sp>
          <p:nvSpPr>
            <p:cNvPr id="15" name="KSO_Shape"/>
            <p:cNvSpPr/>
            <p:nvPr/>
          </p:nvSpPr>
          <p:spPr>
            <a:xfrm>
              <a:off x="7505126" y="2676813"/>
              <a:ext cx="561842" cy="800220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18" name="MH_SubTitle_2"/>
            <p:cNvSpPr/>
            <p:nvPr>
              <p:custDataLst>
                <p:tags r:id="rId11"/>
              </p:custDataLst>
            </p:nvPr>
          </p:nvSpPr>
          <p:spPr>
            <a:xfrm>
              <a:off x="6937213" y="1566454"/>
              <a:ext cx="1639816" cy="1480406"/>
            </a:xfrm>
            <a:custGeom>
              <a:avLst/>
              <a:gdLst>
                <a:gd name="connsiteX0" fmla="*/ 573088 w 1146175"/>
                <a:gd name="connsiteY0" fmla="*/ 0 h 1359564"/>
                <a:gd name="connsiteX1" fmla="*/ 1146175 w 1146175"/>
                <a:gd name="connsiteY1" fmla="*/ 574220 h 1359564"/>
                <a:gd name="connsiteX2" fmla="*/ 1134532 w 1146175"/>
                <a:gd name="connsiteY2" fmla="*/ 689945 h 1359564"/>
                <a:gd name="connsiteX3" fmla="*/ 1112602 w 1146175"/>
                <a:gd name="connsiteY3" fmla="*/ 760731 h 1359564"/>
                <a:gd name="connsiteX4" fmla="*/ 1112798 w 1146175"/>
                <a:gd name="connsiteY4" fmla="*/ 760731 h 1359564"/>
                <a:gd name="connsiteX5" fmla="*/ 850646 w 1146175"/>
                <a:gd name="connsiteY5" fmla="*/ 1359564 h 1359564"/>
                <a:gd name="connsiteX6" fmla="*/ 295529 w 1146175"/>
                <a:gd name="connsiteY6" fmla="*/ 1359564 h 1359564"/>
                <a:gd name="connsiteX7" fmla="*/ 33378 w 1146175"/>
                <a:gd name="connsiteY7" fmla="*/ 760731 h 1359564"/>
                <a:gd name="connsiteX8" fmla="*/ 33573 w 1146175"/>
                <a:gd name="connsiteY8" fmla="*/ 760731 h 1359564"/>
                <a:gd name="connsiteX9" fmla="*/ 11643 w 1146175"/>
                <a:gd name="connsiteY9" fmla="*/ 689945 h 1359564"/>
                <a:gd name="connsiteX10" fmla="*/ 0 w 1146175"/>
                <a:gd name="connsiteY10" fmla="*/ 574220 h 1359564"/>
                <a:gd name="connsiteX11" fmla="*/ 573088 w 1146175"/>
                <a:gd name="connsiteY11" fmla="*/ 0 h 135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6175" h="1359564">
                  <a:moveTo>
                    <a:pt x="573088" y="0"/>
                  </a:moveTo>
                  <a:cubicBezTo>
                    <a:pt x="889595" y="0"/>
                    <a:pt x="1146175" y="257087"/>
                    <a:pt x="1146175" y="574220"/>
                  </a:cubicBezTo>
                  <a:cubicBezTo>
                    <a:pt x="1146175" y="613861"/>
                    <a:pt x="1142166" y="652565"/>
                    <a:pt x="1134532" y="689945"/>
                  </a:cubicBezTo>
                  <a:lnTo>
                    <a:pt x="1112602" y="760731"/>
                  </a:lnTo>
                  <a:lnTo>
                    <a:pt x="1112798" y="760731"/>
                  </a:lnTo>
                  <a:lnTo>
                    <a:pt x="850646" y="1359564"/>
                  </a:lnTo>
                  <a:lnTo>
                    <a:pt x="295529" y="1359564"/>
                  </a:lnTo>
                  <a:lnTo>
                    <a:pt x="33378" y="760731"/>
                  </a:lnTo>
                  <a:lnTo>
                    <a:pt x="33573" y="760731"/>
                  </a:lnTo>
                  <a:lnTo>
                    <a:pt x="11643" y="689945"/>
                  </a:lnTo>
                  <a:cubicBezTo>
                    <a:pt x="4009" y="652565"/>
                    <a:pt x="0" y="613861"/>
                    <a:pt x="0" y="574220"/>
                  </a:cubicBezTo>
                  <a:cubicBezTo>
                    <a:pt x="0" y="257087"/>
                    <a:pt x="256580" y="0"/>
                    <a:pt x="573088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边界值分析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  <p:sp>
          <p:nvSpPr>
            <p:cNvPr id="49184" name="文本框 19"/>
            <p:cNvSpPr txBox="1"/>
            <p:nvPr>
              <p:custDataLst>
                <p:tags r:id="rId12"/>
              </p:custDataLst>
            </p:nvPr>
          </p:nvSpPr>
          <p:spPr>
            <a:xfrm>
              <a:off x="7605086" y="2740488"/>
              <a:ext cx="363201" cy="4604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2</a:t>
              </a:r>
              <a:endParaRPr lang="en-US" altLang="zh-CN" sz="24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</p:grpSp>
      <p:sp>
        <p:nvSpPr>
          <p:cNvPr id="49157" name="文本框 22"/>
          <p:cNvSpPr txBox="1"/>
          <p:nvPr/>
        </p:nvSpPr>
        <p:spPr>
          <a:xfrm>
            <a:off x="446088" y="962025"/>
            <a:ext cx="398621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ctr" eaLnBrk="1" hangingPunct="1">
              <a:lnSpc>
                <a:spcPct val="100000"/>
              </a:lnSpc>
              <a:spcBef>
                <a:spcPct val="0"/>
              </a:spcBef>
              <a:buClr>
                <a:srgbClr val="036EB8"/>
              </a:buCl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测试方法</a:t>
            </a:r>
            <a:endParaRPr lang="zh-CN" altLang="en-US" sz="3200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grpSp>
        <p:nvGrpSpPr>
          <p:cNvPr id="49158" name="组合 16"/>
          <p:cNvGrpSpPr/>
          <p:nvPr/>
        </p:nvGrpSpPr>
        <p:grpSpPr>
          <a:xfrm>
            <a:off x="74613" y="84138"/>
            <a:ext cx="2965450" cy="369887"/>
            <a:chOff x="73025" y="72053"/>
            <a:chExt cx="2965450" cy="368721"/>
          </a:xfrm>
        </p:grpSpPr>
        <p:sp>
          <p:nvSpPr>
            <p:cNvPr id="49180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73025" y="73635"/>
              <a:ext cx="1019175" cy="3671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4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49181" name="文本框 24"/>
            <p:cNvSpPr txBox="1"/>
            <p:nvPr/>
          </p:nvSpPr>
          <p:spPr>
            <a:xfrm>
              <a:off x="1006475" y="72053"/>
              <a:ext cx="2032000" cy="3361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项目总结</a:t>
              </a:r>
              <a:endParaRPr lang="zh-CN" altLang="en-US" sz="16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grpSp>
        <p:nvGrpSpPr>
          <p:cNvPr id="49159" name="组合 30"/>
          <p:cNvGrpSpPr/>
          <p:nvPr/>
        </p:nvGrpSpPr>
        <p:grpSpPr>
          <a:xfrm>
            <a:off x="5123179" y="1605310"/>
            <a:ext cx="2566354" cy="1956088"/>
            <a:chOff x="1939470" y="1540227"/>
            <a:chExt cx="2565746" cy="1955856"/>
          </a:xfrm>
        </p:grpSpPr>
        <p:sp>
          <p:nvSpPr>
            <p:cNvPr id="32" name="MH_SubTitle_1"/>
            <p:cNvSpPr/>
            <p:nvPr>
              <p:custDataLst>
                <p:tags r:id="rId14"/>
              </p:custDataLst>
            </p:nvPr>
          </p:nvSpPr>
          <p:spPr>
            <a:xfrm>
              <a:off x="1939470" y="1540227"/>
              <a:ext cx="1248203" cy="1480587"/>
            </a:xfrm>
            <a:custGeom>
              <a:avLst/>
              <a:gdLst>
                <a:gd name="connsiteX0" fmla="*/ 573088 w 1146175"/>
                <a:gd name="connsiteY0" fmla="*/ 0 h 1359564"/>
                <a:gd name="connsiteX1" fmla="*/ 1146175 w 1146175"/>
                <a:gd name="connsiteY1" fmla="*/ 574220 h 1359564"/>
                <a:gd name="connsiteX2" fmla="*/ 1134532 w 1146175"/>
                <a:gd name="connsiteY2" fmla="*/ 689945 h 1359564"/>
                <a:gd name="connsiteX3" fmla="*/ 1112602 w 1146175"/>
                <a:gd name="connsiteY3" fmla="*/ 760731 h 1359564"/>
                <a:gd name="connsiteX4" fmla="*/ 1112798 w 1146175"/>
                <a:gd name="connsiteY4" fmla="*/ 760731 h 1359564"/>
                <a:gd name="connsiteX5" fmla="*/ 850646 w 1146175"/>
                <a:gd name="connsiteY5" fmla="*/ 1359564 h 1359564"/>
                <a:gd name="connsiteX6" fmla="*/ 295529 w 1146175"/>
                <a:gd name="connsiteY6" fmla="*/ 1359564 h 1359564"/>
                <a:gd name="connsiteX7" fmla="*/ 33378 w 1146175"/>
                <a:gd name="connsiteY7" fmla="*/ 760731 h 1359564"/>
                <a:gd name="connsiteX8" fmla="*/ 33573 w 1146175"/>
                <a:gd name="connsiteY8" fmla="*/ 760731 h 1359564"/>
                <a:gd name="connsiteX9" fmla="*/ 11643 w 1146175"/>
                <a:gd name="connsiteY9" fmla="*/ 689945 h 1359564"/>
                <a:gd name="connsiteX10" fmla="*/ 0 w 1146175"/>
                <a:gd name="connsiteY10" fmla="*/ 574220 h 1359564"/>
                <a:gd name="connsiteX11" fmla="*/ 573088 w 1146175"/>
                <a:gd name="connsiteY11" fmla="*/ 0 h 135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6175" h="1359564">
                  <a:moveTo>
                    <a:pt x="573088" y="0"/>
                  </a:moveTo>
                  <a:cubicBezTo>
                    <a:pt x="889595" y="0"/>
                    <a:pt x="1146175" y="257087"/>
                    <a:pt x="1146175" y="574220"/>
                  </a:cubicBezTo>
                  <a:cubicBezTo>
                    <a:pt x="1146175" y="613861"/>
                    <a:pt x="1142166" y="652565"/>
                    <a:pt x="1134532" y="689945"/>
                  </a:cubicBezTo>
                  <a:lnTo>
                    <a:pt x="1112602" y="760731"/>
                  </a:lnTo>
                  <a:lnTo>
                    <a:pt x="1112798" y="760731"/>
                  </a:lnTo>
                  <a:lnTo>
                    <a:pt x="850646" y="1359564"/>
                  </a:lnTo>
                  <a:lnTo>
                    <a:pt x="295529" y="1359564"/>
                  </a:lnTo>
                  <a:lnTo>
                    <a:pt x="33378" y="760731"/>
                  </a:lnTo>
                  <a:lnTo>
                    <a:pt x="33573" y="760731"/>
                  </a:lnTo>
                  <a:lnTo>
                    <a:pt x="11643" y="689945"/>
                  </a:lnTo>
                  <a:cubicBezTo>
                    <a:pt x="4009" y="652565"/>
                    <a:pt x="0" y="613861"/>
                    <a:pt x="0" y="574220"/>
                  </a:cubicBezTo>
                  <a:cubicBezTo>
                    <a:pt x="0" y="257087"/>
                    <a:pt x="256580" y="0"/>
                    <a:pt x="573088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场景法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  <p:grpSp>
          <p:nvGrpSpPr>
            <p:cNvPr id="49177" name="组合 32"/>
            <p:cNvGrpSpPr/>
            <p:nvPr/>
          </p:nvGrpSpPr>
          <p:grpSpPr>
            <a:xfrm>
              <a:off x="3943374" y="2694490"/>
              <a:ext cx="561842" cy="801593"/>
              <a:chOff x="3943374" y="2694490"/>
              <a:chExt cx="561842" cy="801593"/>
            </a:xfrm>
          </p:grpSpPr>
          <p:sp>
            <p:nvSpPr>
              <p:cNvPr id="34" name="KSO_Shape"/>
              <p:cNvSpPr/>
              <p:nvPr/>
            </p:nvSpPr>
            <p:spPr>
              <a:xfrm>
                <a:off x="3943374" y="2694490"/>
                <a:ext cx="561842" cy="801593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solidFill>
                <a:srgbClr val="036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简" charset="0"/>
                  <a:ea typeface="+mn-ea"/>
                  <a:cs typeface="汉仪雅酷黑简" charset="0"/>
                </a:endParaRPr>
              </a:p>
            </p:txBody>
          </p:sp>
          <p:sp>
            <p:nvSpPr>
              <p:cNvPr id="49179" name="文本框 3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043363" y="2760321"/>
                <a:ext cx="361950" cy="4603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>
                    <a:solidFill>
                      <a:schemeClr val="lt1"/>
                    </a:solidFill>
                    <a:latin typeface="汉仪雅酷黑简" charset="0"/>
                    <a:ea typeface="微软雅黑" panose="020B0503020204020204" pitchFamily="34" charset="-122"/>
                    <a:cs typeface="汉仪雅酷黑简" charset="0"/>
                  </a:rPr>
                  <a:t>4</a:t>
                </a:r>
                <a:endParaRPr lang="en-US" altLang="zh-CN" sz="24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endParaRPr>
              </a:p>
            </p:txBody>
          </p:sp>
        </p:grpSp>
      </p:grpSp>
      <p:grpSp>
        <p:nvGrpSpPr>
          <p:cNvPr id="49160" name="组合 35"/>
          <p:cNvGrpSpPr/>
          <p:nvPr/>
        </p:nvGrpSpPr>
        <p:grpSpPr>
          <a:xfrm>
            <a:off x="6639243" y="1605915"/>
            <a:ext cx="2757487" cy="1995170"/>
            <a:chOff x="5313277" y="1482013"/>
            <a:chExt cx="2754929" cy="1995020"/>
          </a:xfrm>
        </p:grpSpPr>
        <p:sp>
          <p:nvSpPr>
            <p:cNvPr id="37" name="KSO_Shape"/>
            <p:cNvSpPr/>
            <p:nvPr/>
          </p:nvSpPr>
          <p:spPr>
            <a:xfrm>
              <a:off x="7505167" y="2676993"/>
              <a:ext cx="563039" cy="800040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38" name="MH_SubTitle_2"/>
            <p:cNvSpPr/>
            <p:nvPr>
              <p:custDataLst>
                <p:tags r:id="rId16"/>
              </p:custDataLst>
            </p:nvPr>
          </p:nvSpPr>
          <p:spPr>
            <a:xfrm>
              <a:off x="5313277" y="1482013"/>
              <a:ext cx="1598081" cy="1480709"/>
            </a:xfrm>
            <a:custGeom>
              <a:avLst/>
              <a:gdLst>
                <a:gd name="connsiteX0" fmla="*/ 573088 w 1146175"/>
                <a:gd name="connsiteY0" fmla="*/ 0 h 1359564"/>
                <a:gd name="connsiteX1" fmla="*/ 1146175 w 1146175"/>
                <a:gd name="connsiteY1" fmla="*/ 574220 h 1359564"/>
                <a:gd name="connsiteX2" fmla="*/ 1134532 w 1146175"/>
                <a:gd name="connsiteY2" fmla="*/ 689945 h 1359564"/>
                <a:gd name="connsiteX3" fmla="*/ 1112602 w 1146175"/>
                <a:gd name="connsiteY3" fmla="*/ 760731 h 1359564"/>
                <a:gd name="connsiteX4" fmla="*/ 1112798 w 1146175"/>
                <a:gd name="connsiteY4" fmla="*/ 760731 h 1359564"/>
                <a:gd name="connsiteX5" fmla="*/ 850646 w 1146175"/>
                <a:gd name="connsiteY5" fmla="*/ 1359564 h 1359564"/>
                <a:gd name="connsiteX6" fmla="*/ 295529 w 1146175"/>
                <a:gd name="connsiteY6" fmla="*/ 1359564 h 1359564"/>
                <a:gd name="connsiteX7" fmla="*/ 33378 w 1146175"/>
                <a:gd name="connsiteY7" fmla="*/ 760731 h 1359564"/>
                <a:gd name="connsiteX8" fmla="*/ 33573 w 1146175"/>
                <a:gd name="connsiteY8" fmla="*/ 760731 h 1359564"/>
                <a:gd name="connsiteX9" fmla="*/ 11643 w 1146175"/>
                <a:gd name="connsiteY9" fmla="*/ 689945 h 1359564"/>
                <a:gd name="connsiteX10" fmla="*/ 0 w 1146175"/>
                <a:gd name="connsiteY10" fmla="*/ 574220 h 1359564"/>
                <a:gd name="connsiteX11" fmla="*/ 573088 w 1146175"/>
                <a:gd name="connsiteY11" fmla="*/ 0 h 135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6175" h="1359564">
                  <a:moveTo>
                    <a:pt x="573088" y="0"/>
                  </a:moveTo>
                  <a:cubicBezTo>
                    <a:pt x="889595" y="0"/>
                    <a:pt x="1146175" y="257087"/>
                    <a:pt x="1146175" y="574220"/>
                  </a:cubicBezTo>
                  <a:cubicBezTo>
                    <a:pt x="1146175" y="613861"/>
                    <a:pt x="1142166" y="652565"/>
                    <a:pt x="1134532" y="689945"/>
                  </a:cubicBezTo>
                  <a:lnTo>
                    <a:pt x="1112602" y="760731"/>
                  </a:lnTo>
                  <a:lnTo>
                    <a:pt x="1112798" y="760731"/>
                  </a:lnTo>
                  <a:lnTo>
                    <a:pt x="850646" y="1359564"/>
                  </a:lnTo>
                  <a:lnTo>
                    <a:pt x="295529" y="1359564"/>
                  </a:lnTo>
                  <a:lnTo>
                    <a:pt x="33378" y="760731"/>
                  </a:lnTo>
                  <a:lnTo>
                    <a:pt x="33573" y="760731"/>
                  </a:lnTo>
                  <a:lnTo>
                    <a:pt x="11643" y="689945"/>
                  </a:lnTo>
                  <a:cubicBezTo>
                    <a:pt x="4009" y="652565"/>
                    <a:pt x="0" y="613861"/>
                    <a:pt x="0" y="574220"/>
                  </a:cubicBezTo>
                  <a:cubicBezTo>
                    <a:pt x="0" y="257087"/>
                    <a:pt x="256580" y="0"/>
                    <a:pt x="573088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状态转换图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  <p:sp>
          <p:nvSpPr>
            <p:cNvPr id="49175" name="文本框 38"/>
            <p:cNvSpPr txBox="1"/>
            <p:nvPr>
              <p:custDataLst>
                <p:tags r:id="rId17"/>
              </p:custDataLst>
            </p:nvPr>
          </p:nvSpPr>
          <p:spPr>
            <a:xfrm>
              <a:off x="7605649" y="2740488"/>
              <a:ext cx="362075" cy="4603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5</a:t>
              </a:r>
              <a:endParaRPr lang="en-US" altLang="zh-CN" sz="24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</p:grpSp>
      <p:grpSp>
        <p:nvGrpSpPr>
          <p:cNvPr id="49161" name="组合 4"/>
          <p:cNvGrpSpPr/>
          <p:nvPr/>
        </p:nvGrpSpPr>
        <p:grpSpPr>
          <a:xfrm>
            <a:off x="5036503" y="1604963"/>
            <a:ext cx="1224915" cy="1905000"/>
            <a:chOff x="3599782" y="1591309"/>
            <a:chExt cx="1223178" cy="1904774"/>
          </a:xfrm>
        </p:grpSpPr>
        <p:sp>
          <p:nvSpPr>
            <p:cNvPr id="26" name="MH_SubTitle_1"/>
            <p:cNvSpPr/>
            <p:nvPr>
              <p:custDataLst>
                <p:tags r:id="rId18"/>
              </p:custDataLst>
            </p:nvPr>
          </p:nvSpPr>
          <p:spPr>
            <a:xfrm>
              <a:off x="3599782" y="1591309"/>
              <a:ext cx="1223178" cy="1480644"/>
            </a:xfrm>
            <a:custGeom>
              <a:avLst/>
              <a:gdLst>
                <a:gd name="connsiteX0" fmla="*/ 573088 w 1146175"/>
                <a:gd name="connsiteY0" fmla="*/ 0 h 1359564"/>
                <a:gd name="connsiteX1" fmla="*/ 1146175 w 1146175"/>
                <a:gd name="connsiteY1" fmla="*/ 574220 h 1359564"/>
                <a:gd name="connsiteX2" fmla="*/ 1134532 w 1146175"/>
                <a:gd name="connsiteY2" fmla="*/ 689945 h 1359564"/>
                <a:gd name="connsiteX3" fmla="*/ 1112602 w 1146175"/>
                <a:gd name="connsiteY3" fmla="*/ 760731 h 1359564"/>
                <a:gd name="connsiteX4" fmla="*/ 1112798 w 1146175"/>
                <a:gd name="connsiteY4" fmla="*/ 760731 h 1359564"/>
                <a:gd name="connsiteX5" fmla="*/ 850646 w 1146175"/>
                <a:gd name="connsiteY5" fmla="*/ 1359564 h 1359564"/>
                <a:gd name="connsiteX6" fmla="*/ 295529 w 1146175"/>
                <a:gd name="connsiteY6" fmla="*/ 1359564 h 1359564"/>
                <a:gd name="connsiteX7" fmla="*/ 33378 w 1146175"/>
                <a:gd name="connsiteY7" fmla="*/ 760731 h 1359564"/>
                <a:gd name="connsiteX8" fmla="*/ 33573 w 1146175"/>
                <a:gd name="connsiteY8" fmla="*/ 760731 h 1359564"/>
                <a:gd name="connsiteX9" fmla="*/ 11643 w 1146175"/>
                <a:gd name="connsiteY9" fmla="*/ 689945 h 1359564"/>
                <a:gd name="connsiteX10" fmla="*/ 0 w 1146175"/>
                <a:gd name="connsiteY10" fmla="*/ 574220 h 1359564"/>
                <a:gd name="connsiteX11" fmla="*/ 573088 w 1146175"/>
                <a:gd name="connsiteY11" fmla="*/ 0 h 135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6175" h="1359564">
                  <a:moveTo>
                    <a:pt x="573088" y="0"/>
                  </a:moveTo>
                  <a:cubicBezTo>
                    <a:pt x="889595" y="0"/>
                    <a:pt x="1146175" y="257087"/>
                    <a:pt x="1146175" y="574220"/>
                  </a:cubicBezTo>
                  <a:cubicBezTo>
                    <a:pt x="1146175" y="613861"/>
                    <a:pt x="1142166" y="652565"/>
                    <a:pt x="1134532" y="689945"/>
                  </a:cubicBezTo>
                  <a:lnTo>
                    <a:pt x="1112602" y="760731"/>
                  </a:lnTo>
                  <a:lnTo>
                    <a:pt x="1112798" y="760731"/>
                  </a:lnTo>
                  <a:lnTo>
                    <a:pt x="850646" y="1359564"/>
                  </a:lnTo>
                  <a:lnTo>
                    <a:pt x="295529" y="1359564"/>
                  </a:lnTo>
                  <a:lnTo>
                    <a:pt x="33378" y="760731"/>
                  </a:lnTo>
                  <a:lnTo>
                    <a:pt x="33573" y="760731"/>
                  </a:lnTo>
                  <a:lnTo>
                    <a:pt x="11643" y="689945"/>
                  </a:lnTo>
                  <a:cubicBezTo>
                    <a:pt x="4009" y="652565"/>
                    <a:pt x="0" y="613861"/>
                    <a:pt x="0" y="574220"/>
                  </a:cubicBezTo>
                  <a:cubicBezTo>
                    <a:pt x="0" y="257087"/>
                    <a:pt x="256580" y="0"/>
                    <a:pt x="573088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</p:txBody>
        </p:sp>
        <p:grpSp>
          <p:nvGrpSpPr>
            <p:cNvPr id="49170" name="组合 3"/>
            <p:cNvGrpSpPr/>
            <p:nvPr/>
          </p:nvGrpSpPr>
          <p:grpSpPr>
            <a:xfrm>
              <a:off x="3943780" y="2694490"/>
              <a:ext cx="561178" cy="801593"/>
              <a:chOff x="3943780" y="2694490"/>
              <a:chExt cx="561178" cy="801593"/>
            </a:xfrm>
          </p:grpSpPr>
          <p:sp>
            <p:nvSpPr>
              <p:cNvPr id="28" name="KSO_Shape"/>
              <p:cNvSpPr/>
              <p:nvPr/>
            </p:nvSpPr>
            <p:spPr>
              <a:xfrm>
                <a:off x="3943780" y="2694490"/>
                <a:ext cx="561178" cy="801593"/>
              </a:xfrm>
              <a:custGeom>
                <a:avLst/>
                <a:gdLst>
                  <a:gd name="connsiteX0" fmla="*/ 586581 w 1173161"/>
                  <a:gd name="connsiteY0" fmla="*/ 0 h 1672438"/>
                  <a:gd name="connsiteX1" fmla="*/ 1001356 w 1173161"/>
                  <a:gd name="connsiteY1" fmla="*/ 171806 h 1672438"/>
                  <a:gd name="connsiteX2" fmla="*/ 1001356 w 1173161"/>
                  <a:gd name="connsiteY2" fmla="*/ 1001357 h 1672438"/>
                  <a:gd name="connsiteX3" fmla="*/ 586581 w 1173161"/>
                  <a:gd name="connsiteY3" fmla="*/ 1672438 h 1672438"/>
                  <a:gd name="connsiteX4" fmla="*/ 171805 w 1173161"/>
                  <a:gd name="connsiteY4" fmla="*/ 1001357 h 1672438"/>
                  <a:gd name="connsiteX5" fmla="*/ 171805 w 1173161"/>
                  <a:gd name="connsiteY5" fmla="*/ 171806 h 1672438"/>
                  <a:gd name="connsiteX6" fmla="*/ 586581 w 1173161"/>
                  <a:gd name="connsiteY6" fmla="*/ 0 h 167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161" h="1672438">
                    <a:moveTo>
                      <a:pt x="586581" y="0"/>
                    </a:moveTo>
                    <a:cubicBezTo>
                      <a:pt x="736700" y="0"/>
                      <a:pt x="886819" y="57269"/>
                      <a:pt x="1001356" y="171806"/>
                    </a:cubicBezTo>
                    <a:cubicBezTo>
                      <a:pt x="1230430" y="400880"/>
                      <a:pt x="1230430" y="772282"/>
                      <a:pt x="1001356" y="1001357"/>
                    </a:cubicBezTo>
                    <a:cubicBezTo>
                      <a:pt x="820380" y="1182333"/>
                      <a:pt x="682121" y="1406027"/>
                      <a:pt x="586581" y="1672438"/>
                    </a:cubicBezTo>
                    <a:cubicBezTo>
                      <a:pt x="491040" y="1406027"/>
                      <a:pt x="352782" y="1182333"/>
                      <a:pt x="171805" y="1001357"/>
                    </a:cubicBezTo>
                    <a:cubicBezTo>
                      <a:pt x="-57269" y="772282"/>
                      <a:pt x="-57269" y="400880"/>
                      <a:pt x="171805" y="171806"/>
                    </a:cubicBezTo>
                    <a:cubicBezTo>
                      <a:pt x="286343" y="57269"/>
                      <a:pt x="436462" y="0"/>
                      <a:pt x="586581" y="0"/>
                    </a:cubicBezTo>
                    <a:close/>
                  </a:path>
                </a:pathLst>
              </a:custGeom>
              <a:solidFill>
                <a:srgbClr val="036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576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简" charset="0"/>
                  <a:ea typeface="+mn-ea"/>
                  <a:cs typeface="汉仪雅酷黑简" charset="0"/>
                </a:endParaRPr>
              </a:p>
            </p:txBody>
          </p:sp>
          <p:sp>
            <p:nvSpPr>
              <p:cNvPr id="49172" name="文本框 18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4043363" y="2760321"/>
                <a:ext cx="361950" cy="4603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>
                    <a:solidFill>
                      <a:schemeClr val="lt1"/>
                    </a:solidFill>
                    <a:latin typeface="汉仪雅酷黑简" charset="0"/>
                    <a:ea typeface="微软雅黑" panose="020B0503020204020204" pitchFamily="34" charset="-122"/>
                    <a:cs typeface="汉仪雅酷黑简" charset="0"/>
                  </a:rPr>
                  <a:t>3</a:t>
                </a:r>
                <a:endParaRPr lang="en-US" altLang="zh-CN" sz="24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endParaRPr>
              </a:p>
            </p:txBody>
          </p:sp>
        </p:grpSp>
      </p:grpSp>
      <p:sp>
        <p:nvSpPr>
          <p:cNvPr id="2" name="MH_SubTitle_2"/>
          <p:cNvSpPr/>
          <p:nvPr>
            <p:custDataLst>
              <p:tags r:id="rId20"/>
            </p:custDataLst>
          </p:nvPr>
        </p:nvSpPr>
        <p:spPr bwMode="auto">
          <a:xfrm>
            <a:off x="8506183" y="1605825"/>
            <a:ext cx="1248499" cy="1480366"/>
          </a:xfrm>
          <a:custGeom>
            <a:avLst/>
            <a:gdLst>
              <a:gd name="connsiteX0" fmla="*/ 573088 w 1146175"/>
              <a:gd name="connsiteY0" fmla="*/ 0 h 1359564"/>
              <a:gd name="connsiteX1" fmla="*/ 1146175 w 1146175"/>
              <a:gd name="connsiteY1" fmla="*/ 574220 h 1359564"/>
              <a:gd name="connsiteX2" fmla="*/ 1134532 w 1146175"/>
              <a:gd name="connsiteY2" fmla="*/ 689945 h 1359564"/>
              <a:gd name="connsiteX3" fmla="*/ 1112602 w 1146175"/>
              <a:gd name="connsiteY3" fmla="*/ 760731 h 1359564"/>
              <a:gd name="connsiteX4" fmla="*/ 1112798 w 1146175"/>
              <a:gd name="connsiteY4" fmla="*/ 760731 h 1359564"/>
              <a:gd name="connsiteX5" fmla="*/ 850646 w 1146175"/>
              <a:gd name="connsiteY5" fmla="*/ 1359564 h 1359564"/>
              <a:gd name="connsiteX6" fmla="*/ 295529 w 1146175"/>
              <a:gd name="connsiteY6" fmla="*/ 1359564 h 1359564"/>
              <a:gd name="connsiteX7" fmla="*/ 33378 w 1146175"/>
              <a:gd name="connsiteY7" fmla="*/ 760731 h 1359564"/>
              <a:gd name="connsiteX8" fmla="*/ 33573 w 1146175"/>
              <a:gd name="connsiteY8" fmla="*/ 760731 h 1359564"/>
              <a:gd name="connsiteX9" fmla="*/ 11643 w 1146175"/>
              <a:gd name="connsiteY9" fmla="*/ 689945 h 1359564"/>
              <a:gd name="connsiteX10" fmla="*/ 0 w 1146175"/>
              <a:gd name="connsiteY10" fmla="*/ 574220 h 1359564"/>
              <a:gd name="connsiteX11" fmla="*/ 573088 w 1146175"/>
              <a:gd name="connsiteY11" fmla="*/ 0 h 135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6175" h="1359564">
                <a:moveTo>
                  <a:pt x="573088" y="0"/>
                </a:moveTo>
                <a:cubicBezTo>
                  <a:pt x="889595" y="0"/>
                  <a:pt x="1146175" y="257087"/>
                  <a:pt x="1146175" y="574220"/>
                </a:cubicBezTo>
                <a:cubicBezTo>
                  <a:pt x="1146175" y="613861"/>
                  <a:pt x="1142166" y="652565"/>
                  <a:pt x="1134532" y="689945"/>
                </a:cubicBezTo>
                <a:lnTo>
                  <a:pt x="1112602" y="760731"/>
                </a:lnTo>
                <a:lnTo>
                  <a:pt x="1112798" y="760731"/>
                </a:lnTo>
                <a:lnTo>
                  <a:pt x="850646" y="1359564"/>
                </a:lnTo>
                <a:lnTo>
                  <a:pt x="295529" y="1359564"/>
                </a:lnTo>
                <a:lnTo>
                  <a:pt x="33378" y="760731"/>
                </a:lnTo>
                <a:lnTo>
                  <a:pt x="33573" y="760731"/>
                </a:lnTo>
                <a:lnTo>
                  <a:pt x="11643" y="689945"/>
                </a:lnTo>
                <a:cubicBezTo>
                  <a:pt x="4009" y="652565"/>
                  <a:pt x="0" y="613861"/>
                  <a:pt x="0" y="574220"/>
                </a:cubicBezTo>
                <a:cubicBezTo>
                  <a:pt x="0" y="257087"/>
                  <a:pt x="256580" y="0"/>
                  <a:pt x="573088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rPr>
              <a:t>错误推测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雅酷黑简" charset="0"/>
              <a:ea typeface="汉仪雅酷黑简" charset="0"/>
              <a:cs typeface="+mn-cs"/>
              <a:sym typeface="+mn-ea"/>
            </a:endParaRPr>
          </a:p>
        </p:txBody>
      </p:sp>
      <p:pic>
        <p:nvPicPr>
          <p:cNvPr id="4" name="图片 3" descr="4_多面体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10850" y="2049780"/>
            <a:ext cx="775335" cy="814705"/>
          </a:xfrm>
          <a:prstGeom prst="rect">
            <a:avLst/>
          </a:prstGeom>
        </p:spPr>
      </p:pic>
      <p:pic>
        <p:nvPicPr>
          <p:cNvPr id="5" name="图片 4" descr="4_多面体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10850" y="3286125"/>
            <a:ext cx="775335" cy="814705"/>
          </a:xfrm>
          <a:prstGeom prst="rect">
            <a:avLst/>
          </a:prstGeom>
        </p:spPr>
      </p:pic>
      <p:pic>
        <p:nvPicPr>
          <p:cNvPr id="6" name="图片 5" descr="4_多面体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10850" y="4272280"/>
            <a:ext cx="775335" cy="814705"/>
          </a:xfrm>
          <a:prstGeom prst="rect">
            <a:avLst/>
          </a:prstGeom>
        </p:spPr>
      </p:pic>
      <p:pic>
        <p:nvPicPr>
          <p:cNvPr id="7" name="图片 6" descr="4_多面体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328930" y="615950"/>
            <a:ext cx="775335" cy="814705"/>
          </a:xfrm>
          <a:prstGeom prst="rect">
            <a:avLst/>
          </a:prstGeom>
        </p:spPr>
      </p:pic>
      <p:pic>
        <p:nvPicPr>
          <p:cNvPr id="8" name="图片 7" descr="2_鱼1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4930" y="5504180"/>
            <a:ext cx="1283335" cy="1181100"/>
          </a:xfrm>
          <a:prstGeom prst="can">
            <a:avLst/>
          </a:prstGeom>
        </p:spPr>
      </p:pic>
      <p:sp>
        <p:nvSpPr>
          <p:cNvPr id="13" name="内容占位符 9"/>
          <p:cNvSpPr>
            <a:spLocks noGrp="1"/>
          </p:cNvSpPr>
          <p:nvPr>
            <p:custDataLst>
              <p:tags r:id="rId26"/>
            </p:custDataLst>
          </p:nvPr>
        </p:nvSpPr>
        <p:spPr>
          <a:xfrm>
            <a:off x="1094105" y="5558155"/>
            <a:ext cx="1493520" cy="1149350"/>
          </a:xfrm>
          <a:prstGeom prst="rect">
            <a:avLst/>
          </a:prstGeom>
        </p:spPr>
        <p:txBody>
          <a:bodyPr vert="horz" lIns="101600" tIns="0" rIns="82550" bIns="0" rtlCol="0" anchor="ctr">
            <a:norm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80" dirty="0">
                <a:solidFill>
                  <a:schemeClr val="lt1"/>
                </a:solidFill>
              </a:rPr>
              <a:t>look me</a:t>
            </a:r>
            <a:endParaRPr lang="en-US" altLang="zh-CN" sz="1780" dirty="0">
              <a:solidFill>
                <a:schemeClr val="lt1"/>
              </a:solidFill>
            </a:endParaRPr>
          </a:p>
        </p:txBody>
      </p:sp>
      <p:sp>
        <p:nvSpPr>
          <p:cNvPr id="17" name="内容占位符 9"/>
          <p:cNvSpPr>
            <a:spLocks noGrp="1"/>
          </p:cNvSpPr>
          <p:nvPr>
            <p:custDataLst>
              <p:tags r:id="rId27"/>
            </p:custDataLst>
          </p:nvPr>
        </p:nvSpPr>
        <p:spPr>
          <a:xfrm>
            <a:off x="7589520" y="5535930"/>
            <a:ext cx="1493520" cy="1149350"/>
          </a:xfrm>
          <a:prstGeom prst="rect">
            <a:avLst/>
          </a:prstGeom>
        </p:spPr>
        <p:txBody>
          <a:bodyPr vert="horz" lIns="101600" tIns="0" rIns="82550" bIns="0" rtlCol="0" anchor="ctr">
            <a:norm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80" dirty="0">
                <a:solidFill>
                  <a:schemeClr val="lt1"/>
                </a:solidFill>
              </a:rPr>
              <a:t>I see</a:t>
            </a:r>
            <a:endParaRPr lang="en-US" altLang="zh-CN" sz="1780" dirty="0">
              <a:solidFill>
                <a:schemeClr val="lt1"/>
              </a:solidFill>
            </a:endParaRPr>
          </a:p>
        </p:txBody>
      </p:sp>
    </p:spTree>
    <p:custDataLst>
      <p:tags r:id="rId28"/>
    </p:custDataLst>
  </p:cSld>
  <p:clrMapOvr>
    <a:masterClrMapping/>
  </p:clrMapOvr>
  <p:transition advTm="2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51202" name="组合 2"/>
          <p:cNvGrpSpPr/>
          <p:nvPr/>
        </p:nvGrpSpPr>
        <p:grpSpPr>
          <a:xfrm>
            <a:off x="3268663" y="1552575"/>
            <a:ext cx="5657850" cy="4949825"/>
            <a:chOff x="3390900" y="1479549"/>
            <a:chExt cx="5657851" cy="4950271"/>
          </a:xfrm>
        </p:grpSpPr>
        <p:sp>
          <p:nvSpPr>
            <p:cNvPr id="19" name="MH_SubTitle_4"/>
            <p:cNvSpPr/>
            <p:nvPr>
              <p:custDataLst>
                <p:tags r:id="rId8"/>
              </p:custDataLst>
            </p:nvPr>
          </p:nvSpPr>
          <p:spPr>
            <a:xfrm>
              <a:off x="3390900" y="2219391"/>
              <a:ext cx="2732087" cy="712852"/>
            </a:xfrm>
            <a:custGeom>
              <a:avLst/>
              <a:gdLst>
                <a:gd name="connsiteX0" fmla="*/ 520353 w 3024977"/>
                <a:gd name="connsiteY0" fmla="*/ 0 h 790148"/>
                <a:gd name="connsiteX1" fmla="*/ 520353 w 3024977"/>
                <a:gd name="connsiteY1" fmla="*/ 154147 h 790148"/>
                <a:gd name="connsiteX2" fmla="*/ 3024977 w 3024977"/>
                <a:gd name="connsiteY2" fmla="*/ 154147 h 790148"/>
                <a:gd name="connsiteX3" fmla="*/ 3024977 w 3024977"/>
                <a:gd name="connsiteY3" fmla="*/ 636001 h 790148"/>
                <a:gd name="connsiteX4" fmla="*/ 520353 w 3024977"/>
                <a:gd name="connsiteY4" fmla="*/ 636001 h 790148"/>
                <a:gd name="connsiteX5" fmla="*/ 520353 w 3024977"/>
                <a:gd name="connsiteY5" fmla="*/ 790148 h 790148"/>
                <a:gd name="connsiteX6" fmla="*/ 0 w 3024977"/>
                <a:gd name="connsiteY6" fmla="*/ 395074 h 7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977" h="790148">
                  <a:moveTo>
                    <a:pt x="520353" y="0"/>
                  </a:moveTo>
                  <a:lnTo>
                    <a:pt x="520353" y="154147"/>
                  </a:lnTo>
                  <a:lnTo>
                    <a:pt x="3024977" y="154147"/>
                  </a:lnTo>
                  <a:lnTo>
                    <a:pt x="3024977" y="636001"/>
                  </a:lnTo>
                  <a:lnTo>
                    <a:pt x="520353" y="636001"/>
                  </a:lnTo>
                  <a:lnTo>
                    <a:pt x="520353" y="790148"/>
                  </a:lnTo>
                  <a:lnTo>
                    <a:pt x="0" y="395074"/>
                  </a:lnTo>
                  <a:close/>
                </a:path>
              </a:pathLst>
            </a:custGeom>
            <a:solidFill>
              <a:srgbClr val="036E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项目用时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  <p:sp>
          <p:nvSpPr>
            <p:cNvPr id="20" name="MH_SubTitle_3"/>
            <p:cNvSpPr/>
            <p:nvPr>
              <p:custDataLst>
                <p:tags r:id="rId9"/>
              </p:custDataLst>
            </p:nvPr>
          </p:nvSpPr>
          <p:spPr>
            <a:xfrm flipH="1">
              <a:off x="6316663" y="3079893"/>
              <a:ext cx="2732088" cy="712852"/>
            </a:xfrm>
            <a:custGeom>
              <a:avLst/>
              <a:gdLst>
                <a:gd name="connsiteX0" fmla="*/ 520353 w 3024977"/>
                <a:gd name="connsiteY0" fmla="*/ 0 h 790148"/>
                <a:gd name="connsiteX1" fmla="*/ 520353 w 3024977"/>
                <a:gd name="connsiteY1" fmla="*/ 154147 h 790148"/>
                <a:gd name="connsiteX2" fmla="*/ 3024977 w 3024977"/>
                <a:gd name="connsiteY2" fmla="*/ 154147 h 790148"/>
                <a:gd name="connsiteX3" fmla="*/ 3024977 w 3024977"/>
                <a:gd name="connsiteY3" fmla="*/ 636001 h 790148"/>
                <a:gd name="connsiteX4" fmla="*/ 520353 w 3024977"/>
                <a:gd name="connsiteY4" fmla="*/ 636001 h 790148"/>
                <a:gd name="connsiteX5" fmla="*/ 520353 w 3024977"/>
                <a:gd name="connsiteY5" fmla="*/ 790148 h 790148"/>
                <a:gd name="connsiteX6" fmla="*/ 0 w 3024977"/>
                <a:gd name="connsiteY6" fmla="*/ 395074 h 7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977" h="790148">
                  <a:moveTo>
                    <a:pt x="520353" y="0"/>
                  </a:moveTo>
                  <a:lnTo>
                    <a:pt x="520353" y="154147"/>
                  </a:lnTo>
                  <a:lnTo>
                    <a:pt x="3024977" y="154147"/>
                  </a:lnTo>
                  <a:lnTo>
                    <a:pt x="3024977" y="636001"/>
                  </a:lnTo>
                  <a:lnTo>
                    <a:pt x="520353" y="636001"/>
                  </a:lnTo>
                  <a:lnTo>
                    <a:pt x="520353" y="790148"/>
                  </a:lnTo>
                  <a:lnTo>
                    <a:pt x="0" y="395074"/>
                  </a:lnTo>
                  <a:close/>
                </a:path>
              </a:pathLst>
            </a:cu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测试用例覆盖率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  <p:sp>
          <p:nvSpPr>
            <p:cNvPr id="21" name="MH_SubTitle_2"/>
            <p:cNvSpPr/>
            <p:nvPr>
              <p:custDataLst>
                <p:tags r:id="rId10"/>
              </p:custDataLst>
            </p:nvPr>
          </p:nvSpPr>
          <p:spPr>
            <a:xfrm>
              <a:off x="3390900" y="3940396"/>
              <a:ext cx="2732087" cy="712852"/>
            </a:xfrm>
            <a:custGeom>
              <a:avLst/>
              <a:gdLst>
                <a:gd name="connsiteX0" fmla="*/ 520353 w 3024977"/>
                <a:gd name="connsiteY0" fmla="*/ 0 h 790148"/>
                <a:gd name="connsiteX1" fmla="*/ 520353 w 3024977"/>
                <a:gd name="connsiteY1" fmla="*/ 154147 h 790148"/>
                <a:gd name="connsiteX2" fmla="*/ 3024977 w 3024977"/>
                <a:gd name="connsiteY2" fmla="*/ 154147 h 790148"/>
                <a:gd name="connsiteX3" fmla="*/ 3024977 w 3024977"/>
                <a:gd name="connsiteY3" fmla="*/ 636001 h 790148"/>
                <a:gd name="connsiteX4" fmla="*/ 520353 w 3024977"/>
                <a:gd name="connsiteY4" fmla="*/ 636001 h 790148"/>
                <a:gd name="connsiteX5" fmla="*/ 520353 w 3024977"/>
                <a:gd name="connsiteY5" fmla="*/ 790148 h 790148"/>
                <a:gd name="connsiteX6" fmla="*/ 0 w 3024977"/>
                <a:gd name="connsiteY6" fmla="*/ 395074 h 7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977" h="790148">
                  <a:moveTo>
                    <a:pt x="520353" y="0"/>
                  </a:moveTo>
                  <a:lnTo>
                    <a:pt x="520353" y="154147"/>
                  </a:lnTo>
                  <a:lnTo>
                    <a:pt x="3024977" y="154147"/>
                  </a:lnTo>
                  <a:lnTo>
                    <a:pt x="3024977" y="636001"/>
                  </a:lnTo>
                  <a:lnTo>
                    <a:pt x="520353" y="636001"/>
                  </a:lnTo>
                  <a:lnTo>
                    <a:pt x="520353" y="790148"/>
                  </a:lnTo>
                  <a:lnTo>
                    <a:pt x="0" y="395074"/>
                  </a:lnTo>
                  <a:close/>
                </a:path>
              </a:pathLst>
            </a:custGeom>
            <a:solidFill>
              <a:srgbClr val="036E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测试用例通过率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  <p:sp>
          <p:nvSpPr>
            <p:cNvPr id="23" name="MH_Other_1"/>
            <p:cNvSpPr/>
            <p:nvPr>
              <p:custDataLst>
                <p:tags r:id="rId11"/>
              </p:custDataLst>
            </p:nvPr>
          </p:nvSpPr>
          <p:spPr>
            <a:xfrm>
              <a:off x="5822950" y="2328939"/>
              <a:ext cx="779462" cy="120661"/>
            </a:xfrm>
            <a:custGeom>
              <a:avLst/>
              <a:gdLst>
                <a:gd name="connsiteX0" fmla="*/ 0 w 923925"/>
                <a:gd name="connsiteY0" fmla="*/ 142875 h 142875"/>
                <a:gd name="connsiteX1" fmla="*/ 469900 w 923925"/>
                <a:gd name="connsiteY1" fmla="*/ 0 h 142875"/>
                <a:gd name="connsiteX2" fmla="*/ 923925 w 923925"/>
                <a:gd name="connsiteY2" fmla="*/ 139700 h 142875"/>
                <a:gd name="connsiteX3" fmla="*/ 0 w 923925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925" h="142875">
                  <a:moveTo>
                    <a:pt x="0" y="142875"/>
                  </a:moveTo>
                  <a:lnTo>
                    <a:pt x="469900" y="0"/>
                  </a:lnTo>
                  <a:lnTo>
                    <a:pt x="923925" y="139700"/>
                  </a:lnTo>
                  <a:lnTo>
                    <a:pt x="0" y="14287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24" name="MH_Other_2"/>
            <p:cNvSpPr/>
            <p:nvPr>
              <p:custDataLst>
                <p:tags r:id="rId12"/>
              </p:custDataLst>
            </p:nvPr>
          </p:nvSpPr>
          <p:spPr>
            <a:xfrm flipH="1">
              <a:off x="5837237" y="3189441"/>
              <a:ext cx="777875" cy="120661"/>
            </a:xfrm>
            <a:custGeom>
              <a:avLst/>
              <a:gdLst>
                <a:gd name="connsiteX0" fmla="*/ 0 w 923925"/>
                <a:gd name="connsiteY0" fmla="*/ 142875 h 142875"/>
                <a:gd name="connsiteX1" fmla="*/ 469900 w 923925"/>
                <a:gd name="connsiteY1" fmla="*/ 0 h 142875"/>
                <a:gd name="connsiteX2" fmla="*/ 923925 w 923925"/>
                <a:gd name="connsiteY2" fmla="*/ 139700 h 142875"/>
                <a:gd name="connsiteX3" fmla="*/ 0 w 923925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925" h="142875">
                  <a:moveTo>
                    <a:pt x="0" y="142875"/>
                  </a:moveTo>
                  <a:lnTo>
                    <a:pt x="469900" y="0"/>
                  </a:lnTo>
                  <a:lnTo>
                    <a:pt x="923925" y="139700"/>
                  </a:lnTo>
                  <a:lnTo>
                    <a:pt x="0" y="142875"/>
                  </a:lnTo>
                  <a:close/>
                </a:path>
              </a:pathLst>
            </a:custGeom>
            <a:solidFill>
              <a:srgbClr val="1755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25" name="MH_Other_3"/>
            <p:cNvSpPr/>
            <p:nvPr>
              <p:custDataLst>
                <p:tags r:id="rId13"/>
              </p:custDataLst>
            </p:nvPr>
          </p:nvSpPr>
          <p:spPr>
            <a:xfrm>
              <a:off x="5822950" y="4049944"/>
              <a:ext cx="779462" cy="120661"/>
            </a:xfrm>
            <a:custGeom>
              <a:avLst/>
              <a:gdLst>
                <a:gd name="connsiteX0" fmla="*/ 0 w 923925"/>
                <a:gd name="connsiteY0" fmla="*/ 142875 h 142875"/>
                <a:gd name="connsiteX1" fmla="*/ 469900 w 923925"/>
                <a:gd name="connsiteY1" fmla="*/ 0 h 142875"/>
                <a:gd name="connsiteX2" fmla="*/ 923925 w 923925"/>
                <a:gd name="connsiteY2" fmla="*/ 139700 h 142875"/>
                <a:gd name="connsiteX3" fmla="*/ 0 w 923925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925" h="142875">
                  <a:moveTo>
                    <a:pt x="0" y="142875"/>
                  </a:moveTo>
                  <a:lnTo>
                    <a:pt x="469900" y="0"/>
                  </a:lnTo>
                  <a:lnTo>
                    <a:pt x="923925" y="139700"/>
                  </a:lnTo>
                  <a:lnTo>
                    <a:pt x="0" y="14287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27" name="MH_Other_4"/>
            <p:cNvSpPr/>
            <p:nvPr>
              <p:custDataLst>
                <p:tags r:id="rId14"/>
              </p:custDataLst>
            </p:nvPr>
          </p:nvSpPr>
          <p:spPr>
            <a:xfrm flipH="1">
              <a:off x="5837237" y="4910446"/>
              <a:ext cx="777875" cy="120661"/>
            </a:xfrm>
            <a:custGeom>
              <a:avLst/>
              <a:gdLst>
                <a:gd name="connsiteX0" fmla="*/ 0 w 923925"/>
                <a:gd name="connsiteY0" fmla="*/ 142875 h 142875"/>
                <a:gd name="connsiteX1" fmla="*/ 469900 w 923925"/>
                <a:gd name="connsiteY1" fmla="*/ 0 h 142875"/>
                <a:gd name="connsiteX2" fmla="*/ 923925 w 923925"/>
                <a:gd name="connsiteY2" fmla="*/ 139700 h 142875"/>
                <a:gd name="connsiteX3" fmla="*/ 0 w 923925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925" h="142875">
                  <a:moveTo>
                    <a:pt x="0" y="142875"/>
                  </a:moveTo>
                  <a:lnTo>
                    <a:pt x="469900" y="0"/>
                  </a:lnTo>
                  <a:lnTo>
                    <a:pt x="923925" y="139700"/>
                  </a:lnTo>
                  <a:lnTo>
                    <a:pt x="0" y="142875"/>
                  </a:lnTo>
                  <a:close/>
                </a:path>
              </a:pathLst>
            </a:custGeom>
            <a:solidFill>
              <a:srgbClr val="1755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29" name="MH_Other_5"/>
            <p:cNvSpPr/>
            <p:nvPr>
              <p:custDataLst>
                <p:tags r:id="rId15"/>
              </p:custDataLst>
            </p:nvPr>
          </p:nvSpPr>
          <p:spPr>
            <a:xfrm>
              <a:off x="5913437" y="1479549"/>
              <a:ext cx="588963" cy="4950271"/>
            </a:xfrm>
            <a:custGeom>
              <a:avLst/>
              <a:gdLst>
                <a:gd name="connsiteX0" fmla="*/ 395074 w 790147"/>
                <a:gd name="connsiteY0" fmla="*/ 0 h 4634927"/>
                <a:gd name="connsiteX1" fmla="*/ 688487 w 790147"/>
                <a:gd name="connsiteY1" fmla="*/ 386455 h 4634927"/>
                <a:gd name="connsiteX2" fmla="*/ 790147 w 790147"/>
                <a:gd name="connsiteY2" fmla="*/ 520352 h 4634927"/>
                <a:gd name="connsiteX3" fmla="*/ 610143 w 790147"/>
                <a:gd name="connsiteY3" fmla="*/ 520352 h 4634927"/>
                <a:gd name="connsiteX4" fmla="*/ 610143 w 790147"/>
                <a:gd name="connsiteY4" fmla="*/ 4634927 h 4634927"/>
                <a:gd name="connsiteX5" fmla="*/ 180006 w 790147"/>
                <a:gd name="connsiteY5" fmla="*/ 4634927 h 4634927"/>
                <a:gd name="connsiteX6" fmla="*/ 180006 w 790147"/>
                <a:gd name="connsiteY6" fmla="*/ 520352 h 4634927"/>
                <a:gd name="connsiteX7" fmla="*/ 0 w 790147"/>
                <a:gd name="connsiteY7" fmla="*/ 520352 h 4634927"/>
                <a:gd name="connsiteX8" fmla="*/ 101661 w 790147"/>
                <a:gd name="connsiteY8" fmla="*/ 386455 h 46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0147" h="4634927">
                  <a:moveTo>
                    <a:pt x="395074" y="0"/>
                  </a:moveTo>
                  <a:lnTo>
                    <a:pt x="688487" y="386455"/>
                  </a:lnTo>
                  <a:lnTo>
                    <a:pt x="790147" y="520352"/>
                  </a:lnTo>
                  <a:lnTo>
                    <a:pt x="610143" y="520352"/>
                  </a:lnTo>
                  <a:lnTo>
                    <a:pt x="610143" y="4634927"/>
                  </a:lnTo>
                  <a:lnTo>
                    <a:pt x="180006" y="4634927"/>
                  </a:lnTo>
                  <a:lnTo>
                    <a:pt x="180006" y="520352"/>
                  </a:lnTo>
                  <a:lnTo>
                    <a:pt x="0" y="520352"/>
                  </a:lnTo>
                  <a:lnTo>
                    <a:pt x="101661" y="386455"/>
                  </a:lnTo>
                  <a:close/>
                </a:path>
              </a:pathLst>
            </a:custGeom>
            <a:solidFill>
              <a:schemeClr val="dk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32" name="MH_Other_6"/>
            <p:cNvSpPr/>
            <p:nvPr>
              <p:custDataLst>
                <p:tags r:id="rId16"/>
              </p:custDataLst>
            </p:nvPr>
          </p:nvSpPr>
          <p:spPr>
            <a:xfrm>
              <a:off x="5822950" y="2448011"/>
              <a:ext cx="779462" cy="43501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汉仪雅酷黑简" charset="0"/>
                  <a:ea typeface="微软雅黑" panose="020B0503020204020204" pitchFamily="34" charset="-122"/>
                  <a:cs typeface="汉仪雅酷黑简" charset="0"/>
                  <a:sym typeface="+mn-ea"/>
                </a:rPr>
                <a:t>01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+mn-ea"/>
              </a:endParaRPr>
            </a:p>
          </p:txBody>
        </p:sp>
        <p:sp>
          <p:nvSpPr>
            <p:cNvPr id="33" name="MH_Other_7"/>
            <p:cNvSpPr/>
            <p:nvPr>
              <p:custDataLst>
                <p:tags r:id="rId17"/>
              </p:custDataLst>
            </p:nvPr>
          </p:nvSpPr>
          <p:spPr>
            <a:xfrm flipH="1">
              <a:off x="5835650" y="3308514"/>
              <a:ext cx="779462" cy="435014"/>
            </a:xfrm>
            <a:prstGeom prst="rect">
              <a:avLst/>
            </a:prstGeom>
            <a:solidFill>
              <a:srgbClr val="279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简" charset="0"/>
                  <a:ea typeface="微软雅黑" panose="020B0503020204020204" pitchFamily="34" charset="-122"/>
                  <a:cs typeface="汉仪雅酷黑简" charset="0"/>
                  <a:sym typeface="+mn-ea"/>
                </a:rPr>
                <a:t>02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+mn-ea"/>
              </a:endParaRPr>
            </a:p>
          </p:txBody>
        </p:sp>
        <p:sp>
          <p:nvSpPr>
            <p:cNvPr id="34" name="MH_Other_8"/>
            <p:cNvSpPr/>
            <p:nvPr>
              <p:custDataLst>
                <p:tags r:id="rId18"/>
              </p:custDataLst>
            </p:nvPr>
          </p:nvSpPr>
          <p:spPr>
            <a:xfrm>
              <a:off x="5822950" y="4169016"/>
              <a:ext cx="779462" cy="43501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汉仪雅酷黑简" charset="0"/>
                  <a:ea typeface="微软雅黑" panose="020B0503020204020204" pitchFamily="34" charset="-122"/>
                  <a:cs typeface="汉仪雅酷黑简" charset="0"/>
                  <a:sym typeface="+mn-ea"/>
                </a:rPr>
                <a:t>03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微软雅黑" panose="020B0503020204020204" pitchFamily="34" charset="-122"/>
                <a:cs typeface="汉仪雅酷黑简" charset="0"/>
                <a:sym typeface="+mn-ea"/>
              </a:endParaRPr>
            </a:p>
          </p:txBody>
        </p:sp>
      </p:grpSp>
      <p:grpSp>
        <p:nvGrpSpPr>
          <p:cNvPr id="51203" name="组合 4"/>
          <p:cNvGrpSpPr/>
          <p:nvPr/>
        </p:nvGrpSpPr>
        <p:grpSpPr>
          <a:xfrm>
            <a:off x="74613" y="82550"/>
            <a:ext cx="2890837" cy="371474"/>
            <a:chOff x="73025" y="69850"/>
            <a:chExt cx="2892425" cy="370921"/>
          </a:xfrm>
        </p:grpSpPr>
        <p:sp>
          <p:nvSpPr>
            <p:cNvPr id="51208" name="文本框 5"/>
            <p:cNvSpPr txBox="1"/>
            <p:nvPr>
              <p:custDataLst>
                <p:tags r:id="rId19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4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51209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项目总结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sp>
        <p:nvSpPr>
          <p:cNvPr id="51204" name="文本框 39"/>
          <p:cNvSpPr txBox="1"/>
          <p:nvPr/>
        </p:nvSpPr>
        <p:spPr>
          <a:xfrm>
            <a:off x="4538663" y="871538"/>
            <a:ext cx="32781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Clr>
                <a:srgbClr val="036EB8"/>
              </a:buClr>
              <a:buFontTx/>
              <a:buNone/>
            </a:pPr>
            <a:r>
              <a:rPr lang="zh-CN" altLang="en-US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项目进程</a:t>
            </a:r>
            <a:endParaRPr lang="zh-CN" altLang="en-US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sp>
        <p:nvSpPr>
          <p:cNvPr id="51205" name="文本框 9"/>
          <p:cNvSpPr txBox="1"/>
          <p:nvPr>
            <p:custDataLst>
              <p:tags r:id="rId20"/>
            </p:custDataLst>
          </p:nvPr>
        </p:nvSpPr>
        <p:spPr>
          <a:xfrm>
            <a:off x="906463" y="4076700"/>
            <a:ext cx="22923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0" lvl="2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91.2%</a:t>
            </a:r>
            <a:endParaRPr lang="en-US" altLang="zh-CN" sz="3200" dirty="0">
              <a:solidFill>
                <a:schemeClr val="lt1"/>
              </a:solidFill>
              <a:latin typeface="汉仪雅酷黑简" charset="0"/>
              <a:cs typeface="汉仪雅酷黑简" charset="0"/>
            </a:endParaRPr>
          </a:p>
        </p:txBody>
      </p:sp>
      <p:sp>
        <p:nvSpPr>
          <p:cNvPr id="51206" name="文本框 35"/>
          <p:cNvSpPr txBox="1"/>
          <p:nvPr>
            <p:custDataLst>
              <p:tags r:id="rId21"/>
            </p:custDataLst>
          </p:nvPr>
        </p:nvSpPr>
        <p:spPr>
          <a:xfrm>
            <a:off x="8412163" y="3216275"/>
            <a:ext cx="20097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0" lvl="2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99%</a:t>
            </a:r>
            <a:endParaRPr lang="en-US" altLang="zh-CN" sz="3200" dirty="0">
              <a:solidFill>
                <a:schemeClr val="lt1"/>
              </a:solidFill>
              <a:latin typeface="汉仪雅酷黑简" charset="0"/>
              <a:cs typeface="汉仪雅酷黑简" charset="0"/>
            </a:endParaRPr>
          </a:p>
        </p:txBody>
      </p:sp>
      <p:sp>
        <p:nvSpPr>
          <p:cNvPr id="51207" name="文本框 37"/>
          <p:cNvSpPr txBox="1"/>
          <p:nvPr>
            <p:custDataLst>
              <p:tags r:id="rId22"/>
            </p:custDataLst>
          </p:nvPr>
        </p:nvSpPr>
        <p:spPr>
          <a:xfrm>
            <a:off x="322263" y="2328863"/>
            <a:ext cx="29464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0" lvl="2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12</a:t>
            </a:r>
            <a:r>
              <a:rPr lang="zh-CN" altLang="en-US" sz="3200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天</a:t>
            </a:r>
            <a:endParaRPr lang="zh-CN" altLang="en-US" sz="3200" dirty="0">
              <a:solidFill>
                <a:schemeClr val="lt1"/>
              </a:solidFill>
              <a:latin typeface="汉仪雅酷黑简" charset="0"/>
              <a:cs typeface="汉仪雅酷黑简" charset="0"/>
            </a:endParaRPr>
          </a:p>
        </p:txBody>
      </p:sp>
    </p:spTree>
    <p:custDataLst>
      <p:tags r:id="rId23"/>
    </p:custDataLst>
  </p:cSld>
  <p:clrMapOvr>
    <a:masterClrMapping/>
  </p:clrMapOvr>
  <p:transition advTm="2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635" y="942340"/>
            <a:ext cx="775335" cy="814705"/>
          </a:xfrm>
          <a:prstGeom prst="rect">
            <a:avLst/>
          </a:prstGeom>
        </p:spPr>
      </p:pic>
      <p:grpSp>
        <p:nvGrpSpPr>
          <p:cNvPr id="53250" name="组合 4"/>
          <p:cNvGrpSpPr/>
          <p:nvPr/>
        </p:nvGrpSpPr>
        <p:grpSpPr>
          <a:xfrm>
            <a:off x="74613" y="82550"/>
            <a:ext cx="2890837" cy="371474"/>
            <a:chOff x="73025" y="69850"/>
            <a:chExt cx="2892425" cy="370921"/>
          </a:xfrm>
        </p:grpSpPr>
        <p:sp>
          <p:nvSpPr>
            <p:cNvPr id="53278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4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53279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项目总结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graphicFrame>
        <p:nvGraphicFramePr>
          <p:cNvPr id="46110" name="Group 30"/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1283335" y="1913255"/>
          <a:ext cx="9912985" cy="3674745"/>
        </p:xfrm>
        <a:graphic>
          <a:graphicData uri="http://schemas.openxmlformats.org/drawingml/2006/table">
            <a:tbl>
              <a:tblPr/>
              <a:tblGrid>
                <a:gridCol w="2542540"/>
                <a:gridCol w="7370445"/>
              </a:tblGrid>
              <a:tr h="5429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汉仪雅酷黑简" charset="0"/>
                          <a:ea typeface="汉仪雅酷黑简" charset="0"/>
                        </a:rPr>
                        <a:t>序号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汉仪雅酷黑简" charset="0"/>
                        <a:ea typeface="汉仪雅酷黑简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汉仪雅酷黑简" charset="0"/>
                          <a:ea typeface="汉仪雅酷黑简" charset="0"/>
                        </a:rPr>
                        <a:t>项目经验分享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汉仪雅酷黑简" charset="0"/>
                        <a:ea typeface="汉仪雅酷黑简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4356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1" i="0" u="none" strike="noStrike" cap="none" normalizeH="0" baseline="0" dirty="0">
                          <a:solidFill>
                            <a:schemeClr val="bg2"/>
                          </a:solidFill>
                          <a:latin typeface="汉仪雅酷黑简" charset="0"/>
                          <a:ea typeface="汉仪雅酷黑简" charset="0"/>
                        </a:rPr>
                        <a:t>一</a:t>
                      </a:r>
                      <a:endParaRPr lang="zh-CN" altLang="en-US" sz="2800" b="1" i="0" u="none" strike="noStrike" cap="none" normalizeH="0" baseline="0" dirty="0">
                        <a:solidFill>
                          <a:schemeClr val="bg2"/>
                        </a:solidFill>
                        <a:latin typeface="汉仪雅酷黑简" charset="0"/>
                        <a:ea typeface="汉仪雅酷黑简" charset="0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汉仪雅酷黑简" charset="0"/>
                          <a:ea typeface="汉仪雅酷黑简" charset="0"/>
                          <a:sym typeface="+mn-ea"/>
                        </a:rPr>
                        <a:t>友好的团队配合会提高执行力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汉仪雅酷黑简" charset="0"/>
                        <a:ea typeface="汉仪雅酷黑简" charset="0"/>
                        <a:sym typeface="+mn-ea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4356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1" i="0" u="none" strike="noStrike" cap="none" normalizeH="0" baseline="0" dirty="0">
                          <a:solidFill>
                            <a:schemeClr val="bg2"/>
                          </a:solidFill>
                          <a:latin typeface="汉仪雅酷黑简" charset="0"/>
                          <a:ea typeface="汉仪雅酷黑简" charset="0"/>
                        </a:rPr>
                        <a:t>二</a:t>
                      </a:r>
                      <a:endParaRPr lang="zh-CN" altLang="en-US" sz="2800" b="1" i="0" u="none" strike="noStrike" cap="none" normalizeH="0" baseline="0" dirty="0">
                        <a:solidFill>
                          <a:schemeClr val="bg2"/>
                        </a:solidFill>
                        <a:latin typeface="汉仪雅酷黑简" charset="0"/>
                        <a:ea typeface="汉仪雅酷黑简" charset="0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汉仪雅酷黑简" charset="0"/>
                          <a:ea typeface="汉仪雅酷黑简" charset="0"/>
                          <a:sym typeface="+mn-ea"/>
                        </a:rPr>
                        <a:t>与组员良好的沟通是必要的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汉仪雅酷黑简" charset="0"/>
                        <a:ea typeface="汉仪雅酷黑简" charset="0"/>
                        <a:sym typeface="+mn-ea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848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1" i="0" u="none" strike="noStrike" cap="none" normalizeH="0" baseline="0" dirty="0">
                          <a:solidFill>
                            <a:schemeClr val="bg2"/>
                          </a:solidFill>
                          <a:latin typeface="汉仪雅酷黑简" charset="0"/>
                          <a:ea typeface="汉仪雅酷黑简" charset="0"/>
                        </a:rPr>
                        <a:t>三</a:t>
                      </a:r>
                      <a:endParaRPr lang="zh-CN" altLang="en-US" sz="2800" b="1" i="0" u="none" strike="noStrike" cap="none" normalizeH="0" baseline="0" dirty="0">
                        <a:solidFill>
                          <a:schemeClr val="bg2"/>
                        </a:solidFill>
                        <a:latin typeface="汉仪雅酷黑简" charset="0"/>
                        <a:ea typeface="汉仪雅酷黑简" charset="0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汉仪雅酷黑简" charset="0"/>
                          <a:ea typeface="汉仪雅酷黑简" charset="0"/>
                        </a:rPr>
                        <a:t>针对任务分配，要合理安排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汉仪雅酷黑简" charset="0"/>
                        <a:ea typeface="汉仪雅酷黑简" charset="0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1" i="0" u="none" strike="noStrike" cap="none" normalizeH="0" baseline="0" dirty="0">
                          <a:solidFill>
                            <a:schemeClr val="bg2"/>
                          </a:solidFill>
                          <a:latin typeface="汉仪雅酷黑简" charset="0"/>
                          <a:ea typeface="汉仪雅酷黑简" charset="0"/>
                        </a:rPr>
                        <a:t>四</a:t>
                      </a:r>
                      <a:endParaRPr lang="zh-CN" altLang="en-US" sz="2800" b="1" i="0" u="none" strike="noStrike" cap="none" normalizeH="0" baseline="0" dirty="0">
                        <a:solidFill>
                          <a:schemeClr val="bg2"/>
                        </a:solidFill>
                        <a:latin typeface="汉仪雅酷黑简" charset="0"/>
                        <a:ea typeface="汉仪雅酷黑简" charset="0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汉仪雅酷黑简" charset="0"/>
                          <a:ea typeface="汉仪雅酷黑简" charset="0"/>
                        </a:rPr>
                        <a:t>组员之间积极的合作，可以增加组员的责任感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汉仪雅酷黑简" charset="0"/>
                        <a:ea typeface="汉仪雅酷黑简" charset="0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1" i="0" u="none" strike="noStrike" cap="none" normalizeH="0" baseline="0" dirty="0">
                          <a:solidFill>
                            <a:schemeClr val="bg2"/>
                          </a:solidFill>
                          <a:latin typeface="汉仪雅酷黑简" charset="0"/>
                          <a:ea typeface="汉仪雅酷黑简" charset="0"/>
                        </a:rPr>
                        <a:t>五</a:t>
                      </a:r>
                      <a:endParaRPr lang="zh-CN" altLang="en-US" sz="2800" b="1" i="0" u="none" strike="noStrike" cap="none" normalizeH="0" baseline="0" dirty="0">
                        <a:solidFill>
                          <a:schemeClr val="bg2"/>
                        </a:solidFill>
                        <a:latin typeface="汉仪雅酷黑简" charset="0"/>
                        <a:ea typeface="汉仪雅酷黑简" charset="0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1" dirty="0">
                          <a:solidFill>
                            <a:schemeClr val="bg2"/>
                          </a:solidFill>
                          <a:latin typeface="汉仪雅酷黑简" charset="0"/>
                          <a:ea typeface="汉仪雅酷黑简" charset="0"/>
                          <a:sym typeface="+mn-ea"/>
                        </a:rPr>
                        <a:t>只有不断的学习，不断的交流与配合，</a:t>
                      </a:r>
                      <a:endParaRPr lang="zh-CN" altLang="en-US" sz="2800" b="1" dirty="0">
                        <a:solidFill>
                          <a:schemeClr val="bg2"/>
                        </a:solidFill>
                        <a:latin typeface="汉仪雅酷黑简" charset="0"/>
                        <a:ea typeface="汉仪雅酷黑简" charset="0"/>
                        <a:sym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1" dirty="0">
                          <a:solidFill>
                            <a:schemeClr val="bg2"/>
                          </a:solidFill>
                          <a:latin typeface="汉仪雅酷黑简" charset="0"/>
                          <a:ea typeface="汉仪雅酷黑简" charset="0"/>
                          <a:sym typeface="+mn-ea"/>
                        </a:rPr>
                        <a:t>才会使得项目不断完善</a:t>
                      </a:r>
                      <a:r>
                        <a:rPr lang="en-US" altLang="zh-CN" sz="2800" b="1" dirty="0">
                          <a:solidFill>
                            <a:schemeClr val="bg2"/>
                          </a:solidFill>
                          <a:latin typeface="汉仪雅酷黑简" charset="0"/>
                          <a:ea typeface="汉仪雅酷黑简" charset="0"/>
                          <a:sym typeface="+mn-ea"/>
                        </a:rPr>
                        <a:t> 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汉仪雅酷黑简" charset="0"/>
                        <a:ea typeface="汉仪雅酷黑简" charset="0"/>
                        <a:sym typeface="+mn-ea"/>
                      </a:endParaRPr>
                    </a:p>
                  </a:txBody>
                  <a:tcPr marT="45705" marB="45705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277" name="文本框 8"/>
          <p:cNvSpPr txBox="1"/>
          <p:nvPr/>
        </p:nvSpPr>
        <p:spPr>
          <a:xfrm>
            <a:off x="3411538" y="1089025"/>
            <a:ext cx="53689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项目经验分享</a:t>
            </a:r>
            <a:endParaRPr lang="zh-CN" altLang="en-US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</p:spTree>
    <p:custDataLst>
      <p:tags r:id="rId10"/>
    </p:custDataLst>
  </p:cSld>
  <p:clrMapOvr>
    <a:masterClrMapping/>
  </p:clrMapOvr>
  <p:transition advTm="2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86070" y="1621790"/>
            <a:ext cx="6058535" cy="1304925"/>
          </a:xfrm>
        </p:spPr>
        <p:txBody>
          <a:bodyPr>
            <a:normAutofit fontScale="90000"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dirty="0">
                <a:solidFill>
                  <a:schemeClr val="bg1"/>
                </a:solidFill>
              </a:rPr>
              <a:t>Thank you for watching</a:t>
            </a:r>
            <a:endParaRPr lang="en-US" altLang="zh-CN" sz="6600" dirty="0">
              <a:solidFill>
                <a:schemeClr val="bg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5"/>
            <p:custDataLst>
              <p:tags r:id="rId2"/>
            </p:custDataLst>
          </p:nvPr>
        </p:nvSpPr>
        <p:spPr>
          <a:xfrm rot="3180000">
            <a:off x="33655" y="1014730"/>
            <a:ext cx="2447925" cy="1149350"/>
          </a:xfrm>
        </p:spPr>
        <p:txBody>
          <a:bodyPr>
            <a:normAutofit/>
          </a:bodyPr>
          <a:p>
            <a:r>
              <a:rPr lang="zh-CN" altLang="en-US" sz="1775" dirty="0">
                <a:solidFill>
                  <a:schemeClr val="lt1"/>
                </a:solidFill>
                <a:sym typeface="+mn-ea"/>
              </a:rPr>
              <a:t>路途虽远</a:t>
            </a:r>
            <a:endParaRPr lang="zh-CN" altLang="en-US" sz="1775" dirty="0">
              <a:solidFill>
                <a:schemeClr val="lt1"/>
              </a:solidFill>
              <a:sym typeface="+mn-ea"/>
            </a:endParaRPr>
          </a:p>
          <a:p>
            <a:r>
              <a:rPr lang="zh-CN" altLang="en-US" sz="1775" dirty="0">
                <a:solidFill>
                  <a:schemeClr val="lt1"/>
                </a:solidFill>
                <a:sym typeface="+mn-ea"/>
              </a:rPr>
              <a:t>但你依旧是我的归宿</a:t>
            </a:r>
            <a:endParaRPr lang="zh-CN" altLang="en-US" sz="1775" dirty="0">
              <a:solidFill>
                <a:schemeClr val="lt1"/>
              </a:solidFill>
            </a:endParaRPr>
          </a:p>
          <a:p>
            <a:endParaRPr lang="en-US" altLang="zh-CN" sz="1780" dirty="0">
              <a:solidFill>
                <a:schemeClr val="lt1"/>
              </a:solidFill>
            </a:endParaRPr>
          </a:p>
        </p:txBody>
      </p:sp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56235" y="129540"/>
            <a:ext cx="775335" cy="814705"/>
          </a:xfrm>
          <a:prstGeom prst="rect">
            <a:avLst/>
          </a:prstGeom>
        </p:spPr>
      </p:pic>
      <p:sp>
        <p:nvSpPr>
          <p:cNvPr id="4" name="内容占位符 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917690" y="4156710"/>
            <a:ext cx="4058920" cy="1798955"/>
          </a:xfrm>
          <a:prstGeom prst="rect">
            <a:avLst/>
          </a:prstGeom>
        </p:spPr>
        <p:txBody>
          <a:bodyPr vert="horz" lIns="101600" tIns="0" rIns="82550" bIns="0" rtlCol="0" anchor="ctr">
            <a:normAutofit fontScale="80000"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solidFill>
                  <a:schemeClr val="lt1"/>
                </a:solidFill>
              </a:rPr>
              <a:t>黑马导管项目组</a:t>
            </a:r>
            <a:endParaRPr lang="zh-CN" altLang="en-US" sz="4800" dirty="0">
              <a:solidFill>
                <a:schemeClr val="lt1"/>
              </a:solidFill>
            </a:endParaRPr>
          </a:p>
          <a:p>
            <a:r>
              <a:rPr lang="zh-CN" altLang="en-US" sz="4800" dirty="0">
                <a:solidFill>
                  <a:schemeClr val="lt1"/>
                </a:solidFill>
              </a:rPr>
              <a:t>编写人：刘栋梁</a:t>
            </a:r>
            <a:endParaRPr lang="zh-CN" altLang="en-US" sz="4800" dirty="0">
              <a:solidFill>
                <a:schemeClr val="lt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 advTm="2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03113" y="-282122"/>
            <a:ext cx="5488327" cy="1113588"/>
          </a:xfrm>
        </p:spPr>
        <p:txBody>
          <a:bodyPr/>
          <a:lstStyle/>
          <a:p>
            <a:r>
              <a:rPr lang="zh-CN" altLang="en-US" sz="2800" b="1" i="0" dirty="0" smtClean="0"/>
              <a:t>缺陷报告</a:t>
            </a:r>
            <a:r>
              <a:rPr lang="en-US" altLang="zh-CN" sz="2800" b="1" i="0" dirty="0" smtClean="0"/>
              <a:t>:</a:t>
            </a:r>
            <a:r>
              <a:rPr lang="zh-CN" altLang="en-US" sz="2800" i="0" dirty="0"/>
              <a:t>个人信息</a:t>
            </a:r>
            <a:r>
              <a:rPr lang="en-US" altLang="zh-CN" sz="2800" b="1" i="0" dirty="0"/>
              <a:t> 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6" y="812110"/>
            <a:ext cx="11933583" cy="567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44088" y="-377687"/>
            <a:ext cx="5488327" cy="914806"/>
          </a:xfrm>
        </p:spPr>
        <p:txBody>
          <a:bodyPr/>
          <a:lstStyle/>
          <a:p>
            <a:pPr algn="ctr"/>
            <a:r>
              <a:rPr lang="zh-CN" altLang="en-US" sz="2800" b="1" i="0" dirty="0"/>
              <a:t>测试用例</a:t>
            </a:r>
            <a:r>
              <a:rPr lang="en-US" altLang="zh-CN" sz="2800" b="1" i="0" dirty="0"/>
              <a:t>:</a:t>
            </a:r>
            <a:r>
              <a:rPr lang="zh-CN" altLang="en-US" sz="2800" i="0" dirty="0"/>
              <a:t>个人信息</a:t>
            </a:r>
            <a:r>
              <a:rPr lang="en-US" altLang="zh-CN" sz="2800" b="1" i="0" dirty="0"/>
              <a:t> 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" y="575296"/>
            <a:ext cx="11034446" cy="595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ctr"/>
            <a:r>
              <a:rPr sz="3200"/>
              <a:t>测试用例</a:t>
            </a:r>
            <a:r>
              <a:rPr lang="en-US" altLang="zh-CN" sz="3200"/>
              <a:t>:</a:t>
            </a:r>
            <a:r>
              <a:rPr sz="3200"/>
              <a:t>登入</a:t>
            </a:r>
            <a:endParaRPr sz="3200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0705" y="981075"/>
            <a:ext cx="11344275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t>缺陷报告：登入</a:t>
            </a: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8790" y="885190"/>
            <a:ext cx="11379835" cy="57067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bject 3010"/>
          <p:cNvSpPr txBox="1"/>
          <p:nvPr>
            <p:custDataLst>
              <p:tags r:id="rId1"/>
            </p:custDataLst>
          </p:nvPr>
        </p:nvSpPr>
        <p:spPr>
          <a:xfrm>
            <a:off x="4430395" y="892175"/>
            <a:ext cx="3275965" cy="2249170"/>
          </a:xfrm>
          <a:prstGeom prst="rect">
            <a:avLst/>
          </a:prstGeom>
        </p:spPr>
        <p:txBody>
          <a:bodyPr vert="horz" tIns="0" bIns="0" rtlCol="0" anchor="b" anchorCtr="0">
            <a:normAutofit fontScale="97500" lnSpcReduction="10000"/>
          </a:bodyPr>
          <a:p>
            <a:pPr marL="0" algn="ctr">
              <a:lnSpc>
                <a:spcPct val="113000"/>
              </a:lnSpc>
              <a:buNone/>
            </a:pPr>
            <a:r>
              <a:rPr lang="zh-CN" sz="138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01</a:t>
            </a:r>
            <a:endParaRPr lang="zh-CN" sz="138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7200" dirty="0">
                <a:solidFill>
                  <a:schemeClr val="lt1"/>
                </a:solidFill>
              </a:rPr>
              <a:t>项目介绍</a:t>
            </a:r>
            <a:endParaRPr lang="zh-CN" altLang="en-US" sz="7200" dirty="0">
              <a:solidFill>
                <a:schemeClr val="lt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dirty="0">
                <a:solidFill>
                  <a:schemeClr val="lt1"/>
                </a:solidFill>
              </a:rPr>
              <a:t>ＰＯＷＥＲＰＯＩＮＴ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259330" y="4929283"/>
            <a:ext cx="7673340" cy="37587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u="none" strike="noStrike" baseline="0" dirty="0">
                <a:solidFill>
                  <a:schemeClr val="lt1"/>
                </a:solidFill>
                <a:uLnTx/>
                <a:uFillTx/>
                <a:sym typeface="+mn-ea"/>
              </a:rPr>
              <a:t>ＬＯＧＯ</a:t>
            </a:r>
            <a:endParaRPr lang="zh-CN" altLang="en-US" sz="2000" u="none" strike="noStrike" baseline="0" dirty="0">
              <a:solidFill>
                <a:schemeClr val="lt1"/>
              </a:solidFill>
              <a:uLnTx/>
              <a:uFillTx/>
              <a:sym typeface="+mn-ea"/>
            </a:endParaRPr>
          </a:p>
        </p:txBody>
      </p:sp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0960" y="5474335"/>
            <a:ext cx="1283335" cy="1181100"/>
          </a:xfrm>
          <a:prstGeom prst="can">
            <a:avLst/>
          </a:prstGeom>
        </p:spPr>
      </p:pic>
    </p:spTree>
    <p:custDataLst>
      <p:tags r:id="rId7"/>
    </p:custDataLst>
  </p:cSld>
  <p:clrMapOvr>
    <a:masterClrMapping/>
  </p:clrMapOvr>
  <p:transition advTm="2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8087" y="402594"/>
            <a:ext cx="10852237" cy="441964"/>
          </a:xfrm>
        </p:spPr>
        <p:txBody>
          <a:bodyPr/>
          <a:p>
            <a:r>
              <a:rPr lang="zh-CN" altLang="en-US"/>
              <a:t>测试用例</a:t>
            </a:r>
            <a:r>
              <a:rPr lang="en-US" altLang="zh-CN"/>
              <a:t> </a:t>
            </a:r>
            <a:r>
              <a:t>取款模块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3885" y="1066800"/>
            <a:ext cx="8442960" cy="51587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0417" y="422914"/>
            <a:ext cx="10852237" cy="441964"/>
          </a:xfrm>
        </p:spPr>
        <p:txBody>
          <a:bodyPr/>
          <a:p>
            <a:r>
              <a:t>缺陷报告：取款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0280" y="1019175"/>
            <a:ext cx="7710805" cy="52082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4925" y="561975"/>
            <a:ext cx="6817995" cy="1174115"/>
          </a:xfrm>
        </p:spPr>
        <p:txBody>
          <a:bodyPr>
            <a:normAutofit fontScale="90000"/>
          </a:bodyPr>
          <a:p>
            <a:r>
              <a:rPr lang="zh-CN" altLang="en-US"/>
              <a:t>存款模块的</a:t>
            </a:r>
            <a:r>
              <a:rPr lang="en-US" altLang="zh-CN"/>
              <a:t>bug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30195" y="3289935"/>
            <a:ext cx="7108825" cy="2594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9677" y="307118"/>
            <a:ext cx="5494735" cy="1174114"/>
          </a:xfrm>
        </p:spPr>
        <p:txBody>
          <a:bodyPr>
            <a:normAutofit fontScale="90000"/>
          </a:bodyPr>
          <a:p>
            <a:r>
              <a:rPr lang="en-US" altLang="zh-CN"/>
              <a:t>bug1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15720" y="1708785"/>
            <a:ext cx="9102725" cy="1364615"/>
          </a:xfrm>
        </p:spPr>
        <p:txBody>
          <a:bodyPr>
            <a:noAutofit/>
          </a:bodyPr>
          <a:p>
            <a:r>
              <a:rPr lang="zh-CN" altLang="en-US" sz="4800"/>
              <a:t>输入的存款内容错误并进行提示后点击重置键无反应</a:t>
            </a:r>
            <a:endParaRPr lang="zh-CN" altLang="en-US" sz="48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 flipV="1">
            <a:off x="638175" y="4899025"/>
            <a:ext cx="4696460" cy="76200"/>
          </a:xfrm>
        </p:spPr>
        <p:txBody>
          <a:bodyPr>
            <a:normAutofit fontScale="25000"/>
          </a:bodyPr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100" y="3888105"/>
            <a:ext cx="4088765" cy="1412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445" y="4739005"/>
            <a:ext cx="4255770" cy="1412875"/>
          </a:xfrm>
          <a:prstGeom prst="rect">
            <a:avLst/>
          </a:prstGeom>
        </p:spPr>
      </p:pic>
      <p:cxnSp>
        <p:nvCxnSpPr>
          <p:cNvPr id="8" name="肘形连接符 7"/>
          <p:cNvCxnSpPr>
            <a:stCxn id="5" idx="3"/>
          </p:cNvCxnSpPr>
          <p:nvPr/>
        </p:nvCxnSpPr>
        <p:spPr>
          <a:xfrm>
            <a:off x="5523865" y="4594225"/>
            <a:ext cx="894715" cy="922655"/>
          </a:xfrm>
          <a:prstGeom prst="bentConnector3">
            <a:avLst>
              <a:gd name="adj1" fmla="val 500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8912" y="117253"/>
            <a:ext cx="5494735" cy="1174114"/>
          </a:xfrm>
        </p:spPr>
        <p:txBody>
          <a:bodyPr>
            <a:normAutofit fontScale="90000"/>
          </a:bodyPr>
          <a:p>
            <a:r>
              <a:rPr lang="en-US" altLang="zh-CN"/>
              <a:t>bug2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9450" y="1245870"/>
            <a:ext cx="9529445" cy="375920"/>
          </a:xfrm>
        </p:spPr>
        <p:txBody>
          <a:bodyPr>
            <a:normAutofit fontScale="25000"/>
          </a:bodyPr>
          <a:p>
            <a:r>
              <a:rPr lang="zh-CN" altLang="en-US" sz="19200"/>
              <a:t>输入的存款内容错误并进行提示后把错误</a:t>
            </a:r>
            <a:r>
              <a:rPr lang="zh-CN" altLang="en-US" sz="19200"/>
              <a:t>内容删除点击重置键会把错误内容重新输入输入框内</a:t>
            </a:r>
            <a:endParaRPr lang="zh-CN" altLang="en-US" sz="192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4284345"/>
            <a:ext cx="2881630" cy="1021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4284345"/>
            <a:ext cx="2705735" cy="1021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52850" y="4764405"/>
            <a:ext cx="2609215" cy="36830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对选中内容进行删除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90" y="4284345"/>
            <a:ext cx="2780030" cy="10210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76160" y="5005705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点击重置按钮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测试用例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7190" y="885190"/>
            <a:ext cx="8897620" cy="5267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5400"/>
              <a:t>我的收获</a:t>
            </a:r>
            <a:endParaRPr lang="zh-CN" altLang="en-US" sz="5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62" y="1469398"/>
            <a:ext cx="10852237" cy="5388907"/>
          </a:xfrm>
        </p:spPr>
        <p:txBody>
          <a:bodyPr/>
          <a:p>
            <a:pPr lvl="1"/>
            <a:r>
              <a:rPr lang="zh-CN" altLang="en-US" sz="2400"/>
              <a:t>这次实训使我们明白我们所欠缺的不仅仅是技术知识，更重要的是有一种处理事情的方法、面对问题的心态和动手能力。面对完全陌生的新知识、新技术、新项目以及整个IT行业，我们不能畏惧，要以一种积极的心态去面对，分析并抓住关键所在。因为我们所即将应对的每一个项目都是既需要实际操作，又需要详细规划的。再优秀的个人也可能完成一个即庞大又复杂的项目工作，我们必需紧密的联合在一起，以一个团队的角色来面对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86070" y="1621790"/>
            <a:ext cx="6058535" cy="1304925"/>
          </a:xfrm>
        </p:spPr>
        <p:txBody>
          <a:bodyPr>
            <a:normAutofit fontScale="90000"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dirty="0">
                <a:solidFill>
                  <a:schemeClr val="bg1"/>
                </a:solidFill>
              </a:rPr>
              <a:t>That's the end of our talk</a:t>
            </a:r>
            <a:endParaRPr lang="en-US" altLang="zh-CN" sz="6600" dirty="0">
              <a:solidFill>
                <a:schemeClr val="bg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5"/>
            <p:custDataLst>
              <p:tags r:id="rId2"/>
            </p:custDataLst>
          </p:nvPr>
        </p:nvSpPr>
        <p:spPr>
          <a:xfrm rot="3180000">
            <a:off x="66675" y="917575"/>
            <a:ext cx="2113280" cy="1149350"/>
          </a:xfrm>
        </p:spPr>
        <p:txBody>
          <a:bodyPr>
            <a:normAutofit/>
          </a:bodyPr>
          <a:p>
            <a:r>
              <a:rPr lang="zh-CN" altLang="en-US" sz="1200" dirty="0">
                <a:solidFill>
                  <a:schemeClr val="lt1"/>
                </a:solidFill>
              </a:rPr>
              <a:t>每天向你前进一步</a:t>
            </a:r>
            <a:endParaRPr lang="zh-CN" altLang="en-US" sz="1200" dirty="0">
              <a:solidFill>
                <a:schemeClr val="lt1"/>
              </a:solidFill>
            </a:endParaRPr>
          </a:p>
          <a:p>
            <a:r>
              <a:rPr lang="zh-CN" altLang="en-US" sz="1200" dirty="0">
                <a:solidFill>
                  <a:schemeClr val="lt1"/>
                </a:solidFill>
              </a:rPr>
              <a:t>这便是我的成功的方法</a:t>
            </a:r>
            <a:endParaRPr lang="zh-CN" altLang="en-US" sz="1200" dirty="0">
              <a:solidFill>
                <a:schemeClr val="lt1"/>
              </a:solidFill>
            </a:endParaRPr>
          </a:p>
        </p:txBody>
      </p:sp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56235" y="129540"/>
            <a:ext cx="775335" cy="814705"/>
          </a:xfrm>
          <a:prstGeom prst="rect">
            <a:avLst/>
          </a:prstGeom>
        </p:spPr>
      </p:pic>
      <p:sp>
        <p:nvSpPr>
          <p:cNvPr id="4" name="内容占位符 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657850" y="4156710"/>
            <a:ext cx="5643880" cy="1798955"/>
          </a:xfrm>
          <a:prstGeom prst="rect">
            <a:avLst/>
          </a:prstGeom>
        </p:spPr>
        <p:txBody>
          <a:bodyPr vert="horz" lIns="101600" tIns="0" rIns="82550" bIns="0" rtlCol="0" anchor="ctr">
            <a:norm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lt1"/>
                </a:solidFill>
              </a:rPr>
              <a:t>编写人：</a:t>
            </a:r>
            <a:endParaRPr lang="zh-CN" altLang="en-US" sz="2800" dirty="0">
              <a:solidFill>
                <a:schemeClr val="lt1"/>
              </a:solidFill>
            </a:endParaRPr>
          </a:p>
          <a:p>
            <a:pPr algn="l"/>
            <a:r>
              <a:rPr lang="en-US" altLang="zh-CN" sz="2800" dirty="0">
                <a:solidFill>
                  <a:schemeClr val="lt1"/>
                </a:solidFill>
                <a:sym typeface="+mn-ea"/>
              </a:rPr>
              <a:t>	</a:t>
            </a:r>
            <a:r>
              <a:rPr lang="zh-CN" altLang="en-US" sz="2800" dirty="0">
                <a:solidFill>
                  <a:schemeClr val="lt1"/>
                </a:solidFill>
                <a:sym typeface="+mn-ea"/>
              </a:rPr>
              <a:t>黑马导管项目组全体成员</a:t>
            </a:r>
            <a:endParaRPr lang="zh-CN" altLang="en-US" sz="2800" dirty="0">
              <a:solidFill>
                <a:schemeClr val="lt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 advTm="2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12290" name="组合 36"/>
          <p:cNvGrpSpPr/>
          <p:nvPr/>
        </p:nvGrpSpPr>
        <p:grpSpPr>
          <a:xfrm>
            <a:off x="74613" y="82550"/>
            <a:ext cx="2890837" cy="371474"/>
            <a:chOff x="73025" y="69850"/>
            <a:chExt cx="2892425" cy="370921"/>
          </a:xfrm>
        </p:grpSpPr>
        <p:sp>
          <p:nvSpPr>
            <p:cNvPr id="12297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1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12298" name="文本框 10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项目介绍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cxnSp>
        <p:nvCxnSpPr>
          <p:cNvPr id="33" name="直接连接符 32"/>
          <p:cNvCxnSpPr/>
          <p:nvPr>
            <p:custDataLst>
              <p:tags r:id="rId9"/>
            </p:custDataLst>
          </p:nvPr>
        </p:nvCxnSpPr>
        <p:spPr>
          <a:xfrm>
            <a:off x="3498850" y="2424113"/>
            <a:ext cx="56451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92" name="组合 31"/>
          <p:cNvGrpSpPr/>
          <p:nvPr/>
        </p:nvGrpSpPr>
        <p:grpSpPr>
          <a:xfrm>
            <a:off x="2316163" y="1212850"/>
            <a:ext cx="4584700" cy="1211263"/>
            <a:chOff x="3686629" y="1298779"/>
            <a:chExt cx="4586514" cy="1212101"/>
          </a:xfrm>
        </p:grpSpPr>
        <p:sp>
          <p:nvSpPr>
            <p:cNvPr id="34" name="文本框 33"/>
            <p:cNvSpPr txBox="1"/>
            <p:nvPr>
              <p:custDataLst>
                <p:tags r:id="rId10"/>
              </p:custDataLst>
            </p:nvPr>
          </p:nvSpPr>
          <p:spPr>
            <a:xfrm>
              <a:off x="4892018" y="2050186"/>
              <a:ext cx="3219136" cy="4606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kern="2700" cap="none" spc="600" normalizeH="0" baseline="0" noProof="0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简" charset="0"/>
                  <a:ea typeface="汉仪雅酷黑简" charset="0"/>
                  <a:cs typeface="+mn-cs"/>
                  <a:sym typeface="+mn-ea"/>
                </a:rPr>
                <a:t>项目简介</a:t>
              </a:r>
              <a:endParaRPr kumimoji="0" lang="zh-CN" altLang="en-US" sz="2400" b="1" kern="2700" cap="none" spc="600" normalizeH="0" baseline="0" noProof="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  <p:sp>
          <p:nvSpPr>
            <p:cNvPr id="12295" name="文本框 35"/>
            <p:cNvSpPr txBox="1"/>
            <p:nvPr/>
          </p:nvSpPr>
          <p:spPr>
            <a:xfrm>
              <a:off x="4895194" y="1646768"/>
              <a:ext cx="3377949" cy="46069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ＰＯＷＥＲＰＯＩＮＴ</a:t>
              </a:r>
              <a:endParaRPr lang="zh-CN" altLang="en-US" sz="2400" b="1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  <p:sp>
          <p:nvSpPr>
            <p:cNvPr id="38" name="十字箭头标注 37"/>
            <p:cNvSpPr/>
            <p:nvPr>
              <p:custDataLst>
                <p:tags r:id="rId11"/>
              </p:custDataLst>
            </p:nvPr>
          </p:nvSpPr>
          <p:spPr>
            <a:xfrm>
              <a:off x="3686629" y="1298779"/>
              <a:ext cx="1208565" cy="1208924"/>
            </a:xfrm>
            <a:prstGeom prst="quadArrowCallout">
              <a:avLst/>
            </a:prstGeom>
            <a:solidFill>
              <a:srgbClr val="036EB8"/>
            </a:solidFill>
            <a:ln>
              <a:noFill/>
            </a:ln>
            <a:effectLst>
              <a:outerShdw blurRad="431800" dist="38100" dir="18900000" sx="60000" sy="6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ＬＯＧＯ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</p:grpSp>
      <p:sp>
        <p:nvSpPr>
          <p:cNvPr id="12293" name="矩形 11"/>
          <p:cNvSpPr/>
          <p:nvPr>
            <p:custDataLst>
              <p:tags r:id="rId12"/>
            </p:custDataLst>
          </p:nvPr>
        </p:nvSpPr>
        <p:spPr>
          <a:xfrm>
            <a:off x="1093470" y="2980055"/>
            <a:ext cx="9822180" cy="2430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rPr>
              <a:t>       </a:t>
            </a:r>
            <a:r>
              <a:rPr dirty="0">
                <a:solidFill>
                  <a:schemeClr val="lt1"/>
                </a:solidFill>
                <a:latin typeface="汉仪雅酷黑简" charset="0"/>
                <a:ea typeface="方正粗黑宋简体" panose="02000000000000000000" charset="-122"/>
                <a:cs typeface="汉仪雅酷黑简" charset="0"/>
                <a:sym typeface="+mn-ea"/>
              </a:rPr>
              <a:t>银行账号管理</a:t>
            </a:r>
            <a:r>
              <a:rPr lang="zh-CN" dirty="0">
                <a:solidFill>
                  <a:schemeClr val="lt1"/>
                </a:solidFill>
                <a:latin typeface="汉仪雅酷黑简" charset="0"/>
                <a:ea typeface="方正粗黑宋简体" panose="02000000000000000000" charset="-122"/>
                <a:cs typeface="汉仪雅酷黑简" charset="0"/>
                <a:sym typeface="+mn-ea"/>
              </a:rPr>
              <a:t>网站</a:t>
            </a:r>
            <a:r>
              <a:rPr lang="zh-CN" altLang="en-US" dirty="0">
                <a:solidFill>
                  <a:schemeClr val="lt1"/>
                </a:solidFill>
                <a:latin typeface="汉仪雅酷黑简" charset="0"/>
                <a:ea typeface="方正粗黑宋简体" panose="02000000000000000000" charset="-122"/>
                <a:cs typeface="汉仪雅酷黑简" charset="0"/>
                <a:sym typeface="+mn-ea"/>
              </a:rPr>
              <a:t>系统项目是一款集注册账户、登入账号、个人账户信息、更改账户信息、退出账号、账户存款、账户取款、账户交易、注销账号等应用模块于一身，满足广大网民网上交易需求，为广大网民提供便捷服务的应用型网站</a:t>
            </a:r>
            <a:endParaRPr lang="en-US" altLang="zh-CN" dirty="0">
              <a:solidFill>
                <a:schemeClr val="lt1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chemeClr val="lt1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chemeClr val="lt1"/>
              </a:solidFill>
              <a:latin typeface="汉仪雅酷黑简" charset="0"/>
              <a:ea typeface="微软雅黑" panose="020B0503020204020204" pitchFamily="34" charset="-122"/>
              <a:cs typeface="汉仪雅酷黑简" charset="0"/>
            </a:endParaRPr>
          </a:p>
        </p:txBody>
      </p:sp>
    </p:spTree>
    <p:custDataLst>
      <p:tags r:id="rId13"/>
    </p:custDataLst>
  </p:cSld>
  <p:clrMapOvr>
    <a:masterClrMapping/>
  </p:clrMapOvr>
  <p:transition advTm="2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422890" y="809625"/>
            <a:ext cx="1687830" cy="1773555"/>
          </a:xfrm>
          <a:prstGeom prst="rect">
            <a:avLst/>
          </a:prstGeom>
        </p:spPr>
      </p:pic>
      <p:grpSp>
        <p:nvGrpSpPr>
          <p:cNvPr id="14338" name="组合 45"/>
          <p:cNvGrpSpPr/>
          <p:nvPr/>
        </p:nvGrpSpPr>
        <p:grpSpPr>
          <a:xfrm>
            <a:off x="74613" y="82550"/>
            <a:ext cx="2890837" cy="371474"/>
            <a:chOff x="73025" y="69850"/>
            <a:chExt cx="2892425" cy="370921"/>
          </a:xfrm>
        </p:grpSpPr>
        <p:sp>
          <p:nvSpPr>
            <p:cNvPr id="14343" name="文本框 46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1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14344" name="文本框 47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项目介绍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sp>
        <p:nvSpPr>
          <p:cNvPr id="58" name="矩形 57"/>
          <p:cNvSpPr/>
          <p:nvPr>
            <p:custDataLst>
              <p:tags r:id="rId9"/>
            </p:custDataLst>
          </p:nvPr>
        </p:nvSpPr>
        <p:spPr>
          <a:xfrm>
            <a:off x="3370263" y="809625"/>
            <a:ext cx="4811713" cy="460375"/>
          </a:xfrm>
          <a:prstGeom prst="rect">
            <a:avLst/>
          </a:prstGeom>
          <a:solidFill>
            <a:srgbClr val="03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雅酷黑简" charset="0"/>
              <a:ea typeface="+mn-ea"/>
              <a:cs typeface="汉仪雅酷黑简" charset="0"/>
            </a:endParaRPr>
          </a:p>
        </p:txBody>
      </p:sp>
      <p:sp>
        <p:nvSpPr>
          <p:cNvPr id="14340" name="文本框 58"/>
          <p:cNvSpPr txBox="1"/>
          <p:nvPr/>
        </p:nvSpPr>
        <p:spPr>
          <a:xfrm>
            <a:off x="3676650" y="809625"/>
            <a:ext cx="42306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lt1"/>
                </a:solidFill>
                <a:latin typeface="汉仪雅酷黑简" charset="0"/>
                <a:ea typeface="汉仪雅酷黑简" charset="0"/>
              </a:rPr>
              <a:t>组织模块图</a:t>
            </a:r>
            <a:endParaRPr lang="zh-CN" altLang="en-US" sz="2400" dirty="0">
              <a:solidFill>
                <a:schemeClr val="lt1"/>
              </a:solidFill>
              <a:latin typeface="汉仪雅酷黑简" charset="0"/>
              <a:ea typeface="汉仪雅酷黑简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0"/>
            </p:custDataLst>
          </p:nvPr>
        </p:nvCxnSpPr>
        <p:spPr>
          <a:xfrm>
            <a:off x="6527800" y="1670050"/>
            <a:ext cx="0" cy="3759200"/>
          </a:xfrm>
          <a:prstGeom prst="line">
            <a:avLst/>
          </a:prstGeom>
          <a:ln w="19050">
            <a:solidFill>
              <a:schemeClr val="l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-21474826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335" y="1670050"/>
            <a:ext cx="9375775" cy="3870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4_多面体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21360" y="368935"/>
            <a:ext cx="1687830" cy="177355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ransition advTm="2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6860" y="0"/>
            <a:ext cx="11642090" cy="6858635"/>
          </a:xfrm>
          <a:prstGeom prst="rect">
            <a:avLst/>
          </a:prstGeom>
        </p:spPr>
      </p:pic>
      <p:pic>
        <p:nvPicPr>
          <p:cNvPr id="4" name="图片 3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4895850" y="696595"/>
            <a:ext cx="775335" cy="81470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0" y="2100263"/>
            <a:ext cx="12192000" cy="2671763"/>
          </a:xfrm>
          <a:prstGeom prst="rect">
            <a:avLst/>
          </a:prstGeom>
          <a:solidFill>
            <a:srgbClr val="036E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雅酷黑简" charset="0"/>
              <a:ea typeface="+mn-ea"/>
              <a:cs typeface="汉仪雅酷黑简" charset="0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5707078" y="2086428"/>
            <a:ext cx="781015" cy="2685142"/>
            <a:chOff x="5123543" y="2728686"/>
            <a:chExt cx="781015" cy="2685142"/>
          </a:xfrm>
          <a:solidFill>
            <a:srgbClr val="34BF49"/>
          </a:solidFill>
          <a:effectLst/>
        </p:grpSpPr>
        <p:sp>
          <p:nvSpPr>
            <p:cNvPr id="9" name="等腰三角形 8"/>
            <p:cNvSpPr/>
            <p:nvPr>
              <p:custDataLst>
                <p:tags r:id="rId9"/>
              </p:custDataLst>
            </p:nvPr>
          </p:nvSpPr>
          <p:spPr>
            <a:xfrm flipV="1">
              <a:off x="5123543" y="2728686"/>
              <a:ext cx="781015" cy="58057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10"/>
              </p:custDataLst>
            </p:nvPr>
          </p:nvSpPr>
          <p:spPr>
            <a:xfrm>
              <a:off x="5123543" y="4833258"/>
              <a:ext cx="781015" cy="580570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</p:grpSp>
      <p:grpSp>
        <p:nvGrpSpPr>
          <p:cNvPr id="18436" name="组合 1"/>
          <p:cNvGrpSpPr/>
          <p:nvPr/>
        </p:nvGrpSpPr>
        <p:grpSpPr>
          <a:xfrm>
            <a:off x="3598863" y="2908300"/>
            <a:ext cx="4603750" cy="829945"/>
            <a:chOff x="3599543" y="2908219"/>
            <a:chExt cx="4601028" cy="830678"/>
          </a:xfrm>
        </p:grpSpPr>
        <p:sp>
          <p:nvSpPr>
            <p:cNvPr id="18440" name="文本框 6"/>
            <p:cNvSpPr txBox="1"/>
            <p:nvPr/>
          </p:nvSpPr>
          <p:spPr>
            <a:xfrm>
              <a:off x="4310322" y="2908219"/>
              <a:ext cx="3890249" cy="8306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环境配置</a:t>
              </a:r>
              <a:endParaRPr lang="zh-CN" altLang="en-US" sz="4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  <p:sp>
          <p:nvSpPr>
            <p:cNvPr id="18441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3599543" y="2908219"/>
              <a:ext cx="1001120" cy="8306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 b="1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02</a:t>
              </a:r>
              <a:endParaRPr lang="en-US" altLang="zh-CN" sz="4800" b="1" dirty="0">
                <a:solidFill>
                  <a:schemeClr val="lt1"/>
                </a:solidFill>
                <a:latin typeface="汉仪雅酷黑简" charset="0"/>
                <a:cs typeface="汉仪雅酷黑简" charset="0"/>
              </a:endParaRPr>
            </a:p>
          </p:txBody>
        </p:sp>
      </p:grpSp>
      <p:grpSp>
        <p:nvGrpSpPr>
          <p:cNvPr id="18437" name="组合 10"/>
          <p:cNvGrpSpPr/>
          <p:nvPr/>
        </p:nvGrpSpPr>
        <p:grpSpPr>
          <a:xfrm>
            <a:off x="3687763" y="5013325"/>
            <a:ext cx="4584700" cy="1208088"/>
            <a:chOff x="3686629" y="1298779"/>
            <a:chExt cx="4586514" cy="1209221"/>
          </a:xfrm>
        </p:grpSpPr>
        <p:sp>
          <p:nvSpPr>
            <p:cNvPr id="18438" name="文本框 12"/>
            <p:cNvSpPr txBox="1"/>
            <p:nvPr/>
          </p:nvSpPr>
          <p:spPr>
            <a:xfrm>
              <a:off x="4895194" y="1646768"/>
              <a:ext cx="3377949" cy="46080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ＰＯＷＥＲＰＯＩＮＴ</a:t>
              </a:r>
              <a:endParaRPr lang="zh-CN" altLang="en-US" sz="2400" b="1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  <p:sp>
          <p:nvSpPr>
            <p:cNvPr id="14" name="十字箭头标注 13"/>
            <p:cNvSpPr/>
            <p:nvPr>
              <p:custDataLst>
                <p:tags r:id="rId12"/>
              </p:custDataLst>
            </p:nvPr>
          </p:nvSpPr>
          <p:spPr>
            <a:xfrm>
              <a:off x="3686629" y="1298779"/>
              <a:ext cx="1208565" cy="1209221"/>
            </a:xfrm>
            <a:prstGeom prst="quadArrowCallout">
              <a:avLst/>
            </a:prstGeom>
            <a:solidFill>
              <a:srgbClr val="036EB8"/>
            </a:solidFill>
            <a:ln>
              <a:noFill/>
            </a:ln>
            <a:effectLst>
              <a:outerShdw blurRad="431800" dist="38100" dir="18900000" sx="60000" sy="6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ＬＯＧＯ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</p:grpSp>
      <p:pic>
        <p:nvPicPr>
          <p:cNvPr id="6" name="图片 5" descr="4_多面体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08000" y="1444625"/>
            <a:ext cx="775335" cy="814705"/>
          </a:xfrm>
          <a:prstGeom prst="rect">
            <a:avLst/>
          </a:prstGeom>
        </p:spPr>
      </p:pic>
      <p:pic>
        <p:nvPicPr>
          <p:cNvPr id="7" name="图片 6" descr="4_多面体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9974580" y="1383030"/>
            <a:ext cx="775335" cy="81470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p:transition advTm="2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74955" y="0"/>
            <a:ext cx="11642090" cy="6858635"/>
          </a:xfrm>
          <a:prstGeom prst="rect">
            <a:avLst/>
          </a:prstGeom>
        </p:spPr>
      </p:pic>
      <p:pic>
        <p:nvPicPr>
          <p:cNvPr id="10" name="图片 9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4930" y="5676900"/>
            <a:ext cx="1283335" cy="1181100"/>
          </a:xfrm>
          <a:prstGeom prst="can">
            <a:avLst/>
          </a:prstGeom>
        </p:spPr>
      </p:pic>
      <p:pic>
        <p:nvPicPr>
          <p:cNvPr id="11" name="图片 10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288905" y="525780"/>
            <a:ext cx="1154430" cy="1213485"/>
          </a:xfrm>
          <a:prstGeom prst="rect">
            <a:avLst/>
          </a:prstGeom>
        </p:spPr>
      </p:pic>
      <p:grpSp>
        <p:nvGrpSpPr>
          <p:cNvPr id="20482" name="组合 4"/>
          <p:cNvGrpSpPr/>
          <p:nvPr/>
        </p:nvGrpSpPr>
        <p:grpSpPr>
          <a:xfrm>
            <a:off x="74613" y="82550"/>
            <a:ext cx="2890837" cy="371474"/>
            <a:chOff x="73025" y="69850"/>
            <a:chExt cx="2892425" cy="370921"/>
          </a:xfrm>
        </p:grpSpPr>
        <p:sp>
          <p:nvSpPr>
            <p:cNvPr id="20505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020"/>
              <a:ext cx="1019735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2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20506" name="文本框 6"/>
            <p:cNvSpPr txBox="1"/>
            <p:nvPr/>
          </p:nvSpPr>
          <p:spPr>
            <a:xfrm>
              <a:off x="1092760" y="69850"/>
              <a:ext cx="1872690" cy="3677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环境配置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grpSp>
        <p:nvGrpSpPr>
          <p:cNvPr id="20483" name="组合 39"/>
          <p:cNvGrpSpPr/>
          <p:nvPr/>
        </p:nvGrpSpPr>
        <p:grpSpPr>
          <a:xfrm>
            <a:off x="541655" y="1576705"/>
            <a:ext cx="10558145" cy="3705225"/>
            <a:chOff x="579040" y="1619501"/>
            <a:chExt cx="10558859" cy="3705755"/>
          </a:xfrm>
        </p:grpSpPr>
        <p:sp>
          <p:nvSpPr>
            <p:cNvPr id="29" name="圆角矩形 28"/>
            <p:cNvSpPr/>
            <p:nvPr>
              <p:custDataLst>
                <p:tags r:id="rId9"/>
              </p:custDataLst>
            </p:nvPr>
          </p:nvSpPr>
          <p:spPr>
            <a:xfrm>
              <a:off x="5206776" y="2996060"/>
              <a:ext cx="1854270" cy="952636"/>
            </a:xfrm>
            <a:prstGeom prst="roundRect">
              <a:avLst/>
            </a:prstGeom>
            <a:solidFill>
              <a:schemeClr val="lt2"/>
            </a:solidFill>
            <a:ln>
              <a:solidFill>
                <a:srgbClr val="036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</a:endParaRPr>
            </a:p>
          </p:txBody>
        </p:sp>
        <p:sp>
          <p:nvSpPr>
            <p:cNvPr id="20495" name="文本框 7"/>
            <p:cNvSpPr txBox="1"/>
            <p:nvPr/>
          </p:nvSpPr>
          <p:spPr>
            <a:xfrm>
              <a:off x="4212171" y="3213644"/>
              <a:ext cx="3797442" cy="5220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环境配置</a:t>
              </a:r>
              <a:endParaRPr lang="zh-CN" altLang="en-US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  <p:sp>
          <p:nvSpPr>
            <p:cNvPr id="20496" name="文本框 12"/>
            <p:cNvSpPr txBox="1"/>
            <p:nvPr/>
          </p:nvSpPr>
          <p:spPr>
            <a:xfrm>
              <a:off x="685724" y="1636965"/>
              <a:ext cx="2317519" cy="36835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285750" lvl="0" indent="-285750"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36EB8"/>
                </a:buClr>
                <a:buFont typeface="Wingdings" panose="05000000000000000000" pitchFamily="2" charset="2"/>
                <a:buChar char="n"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java</a:t>
              </a:r>
              <a:r>
                <a:rPr lang="zh-CN" altLang="en-US" sz="1800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环境</a:t>
              </a:r>
              <a:endParaRPr lang="zh-CN" altLang="en-US" sz="1800" dirty="0">
                <a:solidFill>
                  <a:schemeClr val="lt1"/>
                </a:solidFill>
                <a:latin typeface="汉仪雅酷黑简" charset="0"/>
                <a:cs typeface="汉仪雅酷黑简" charset="0"/>
              </a:endParaRPr>
            </a:p>
          </p:txBody>
        </p:sp>
        <p:sp>
          <p:nvSpPr>
            <p:cNvPr id="20497" name="文本框 13"/>
            <p:cNvSpPr txBox="1"/>
            <p:nvPr/>
          </p:nvSpPr>
          <p:spPr>
            <a:xfrm>
              <a:off x="7315056" y="1621089"/>
              <a:ext cx="2857607" cy="36835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742950" lvl="1" indent="-285750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36EB8"/>
                </a:buClr>
                <a:buFont typeface="Wingdings" panose="05000000000000000000" pitchFamily="2" charset="2"/>
                <a:buChar char="n"/>
              </a:pPr>
              <a:endParaRPr lang="en-US" altLang="zh-CN" sz="1800" dirty="0">
                <a:solidFill>
                  <a:srgbClr val="036EB8"/>
                </a:solidFill>
                <a:latin typeface="汉仪雅酷黑简" charset="0"/>
                <a:cs typeface="汉仪雅酷黑简" charset="0"/>
              </a:endParaRPr>
            </a:p>
          </p:txBody>
        </p:sp>
        <p:sp>
          <p:nvSpPr>
            <p:cNvPr id="20498" name="文本框 14"/>
            <p:cNvSpPr txBox="1"/>
            <p:nvPr/>
          </p:nvSpPr>
          <p:spPr>
            <a:xfrm>
              <a:off x="579040" y="3608605"/>
              <a:ext cx="3617731" cy="3219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1200150" lvl="2" indent="-285750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36EB8"/>
                </a:buClr>
                <a:buFont typeface="Wingdings" panose="05000000000000000000" pitchFamily="2" charset="2"/>
                <a:buChar char="n"/>
              </a:pPr>
              <a:r>
                <a:rPr lang="en-US" altLang="zh-CN" sz="1500" dirty="0">
                  <a:solidFill>
                    <a:schemeClr val="lt1"/>
                  </a:solidFill>
                  <a:latin typeface="汉仪雅酷黑简" charset="0"/>
                  <a:cs typeface="汉仪雅酷黑简" charset="0"/>
                </a:rPr>
                <a:t>MYSQL	</a:t>
              </a:r>
              <a:endParaRPr lang="en-US" altLang="zh-CN" sz="1500" dirty="0">
                <a:solidFill>
                  <a:schemeClr val="lt1"/>
                </a:solidFill>
                <a:latin typeface="汉仪雅酷黑简" charset="0"/>
                <a:cs typeface="汉仪雅酷黑简" charset="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 flipV="1">
              <a:off x="4332031" y="1619501"/>
              <a:ext cx="933485" cy="1421015"/>
            </a:xfrm>
            <a:prstGeom prst="line">
              <a:avLst/>
            </a:prstGeom>
            <a:ln w="12700">
              <a:solidFill>
                <a:srgbClr val="036EB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4332031" y="3889951"/>
              <a:ext cx="912846" cy="1435305"/>
            </a:xfrm>
            <a:prstGeom prst="line">
              <a:avLst/>
            </a:prstGeom>
            <a:ln w="12700">
              <a:solidFill>
                <a:srgbClr val="036EB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7029295" y="1636965"/>
              <a:ext cx="817594" cy="1411490"/>
            </a:xfrm>
            <a:prstGeom prst="line">
              <a:avLst/>
            </a:prstGeom>
            <a:ln w="12700">
              <a:solidFill>
                <a:srgbClr val="036EB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091821" y="1621088"/>
              <a:ext cx="3240210" cy="0"/>
            </a:xfrm>
            <a:prstGeom prst="line">
              <a:avLst/>
            </a:prstGeom>
            <a:ln w="12700">
              <a:solidFill>
                <a:srgbClr val="036EB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7835775" y="1636965"/>
              <a:ext cx="3302124" cy="0"/>
            </a:xfrm>
            <a:prstGeom prst="line">
              <a:avLst/>
            </a:prstGeom>
            <a:ln w="12700">
              <a:solidFill>
                <a:srgbClr val="036EB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091821" y="5318905"/>
              <a:ext cx="3240210" cy="0"/>
            </a:xfrm>
            <a:prstGeom prst="line">
              <a:avLst/>
            </a:prstGeom>
            <a:ln w="12700">
              <a:solidFill>
                <a:srgbClr val="036EB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4" name="文本框 14"/>
          <p:cNvSpPr txBox="1"/>
          <p:nvPr/>
        </p:nvSpPr>
        <p:spPr>
          <a:xfrm>
            <a:off x="7277100" y="1576388"/>
            <a:ext cx="20605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742950" lvl="1" indent="-285750" eaLnBrk="1" hangingPunct="1">
              <a:lnSpc>
                <a:spcPct val="100000"/>
              </a:lnSpc>
              <a:spcBef>
                <a:spcPct val="0"/>
              </a:spcBef>
              <a:buClr>
                <a:srgbClr val="036EB8"/>
              </a:buClr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Navicat</a:t>
            </a:r>
            <a:endParaRPr lang="en-US" altLang="zh-CN" sz="1800" dirty="0">
              <a:solidFill>
                <a:schemeClr val="lt1"/>
              </a:solidFill>
              <a:latin typeface="汉仪雅酷黑简" charset="0"/>
              <a:cs typeface="汉仪雅酷黑简" charset="0"/>
            </a:endParaRPr>
          </a:p>
        </p:txBody>
      </p:sp>
      <p:sp>
        <p:nvSpPr>
          <p:cNvPr id="20485" name="文本框 14"/>
          <p:cNvSpPr txBox="1"/>
          <p:nvPr/>
        </p:nvSpPr>
        <p:spPr>
          <a:xfrm>
            <a:off x="7277100" y="3565525"/>
            <a:ext cx="2244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1" indent="0" eaLnBrk="1" hangingPunct="1">
              <a:lnSpc>
                <a:spcPct val="100000"/>
              </a:lnSpc>
              <a:spcBef>
                <a:spcPct val="0"/>
              </a:spcBef>
              <a:buClr>
                <a:srgbClr val="036EB8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lt1"/>
                </a:solidFill>
                <a:latin typeface="汉仪雅酷黑简" charset="0"/>
                <a:cs typeface="汉仪雅酷黑简" charset="0"/>
              </a:rPr>
              <a:t>Apache Tomcat</a:t>
            </a:r>
            <a:endParaRPr lang="en-US" altLang="zh-CN" sz="1800" dirty="0">
              <a:solidFill>
                <a:schemeClr val="lt1"/>
              </a:solidFill>
              <a:latin typeface="汉仪雅酷黑简" charset="0"/>
              <a:cs typeface="汉仪雅酷黑简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0"/>
            </p:custDataLst>
          </p:nvPr>
        </p:nvCxnSpPr>
        <p:spPr>
          <a:xfrm>
            <a:off x="1092200" y="3465513"/>
            <a:ext cx="3252788" cy="0"/>
          </a:xfrm>
          <a:prstGeom prst="line">
            <a:avLst/>
          </a:prstGeom>
          <a:ln>
            <a:solidFill>
              <a:schemeClr val="l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>
            <p:custDataLst>
              <p:tags r:id="rId11"/>
            </p:custDataLst>
          </p:nvPr>
        </p:nvCxnSpPr>
        <p:spPr>
          <a:xfrm>
            <a:off x="7848600" y="3465513"/>
            <a:ext cx="3252788" cy="0"/>
          </a:xfrm>
          <a:prstGeom prst="line">
            <a:avLst/>
          </a:prstGeom>
          <a:ln>
            <a:solidFill>
              <a:schemeClr val="l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6999288" y="3892550"/>
            <a:ext cx="838200" cy="1697038"/>
          </a:xfrm>
          <a:prstGeom prst="line">
            <a:avLst/>
          </a:prstGeom>
          <a:ln w="12700">
            <a:solidFill>
              <a:srgbClr val="036E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807325" y="5580063"/>
            <a:ext cx="3325813" cy="0"/>
          </a:xfrm>
          <a:prstGeom prst="line">
            <a:avLst/>
          </a:prstGeom>
          <a:ln w="12700">
            <a:solidFill>
              <a:srgbClr val="036E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3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6088" y="2005013"/>
            <a:ext cx="1912937" cy="1428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97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7255" y="2077085"/>
            <a:ext cx="1771650" cy="1156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2_鱼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0751820" y="5580380"/>
            <a:ext cx="1283335" cy="1181100"/>
          </a:xfrm>
          <a:prstGeom prst="can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5005" y="3934460"/>
            <a:ext cx="1458595" cy="12287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7255" y="3978275"/>
            <a:ext cx="2342515" cy="153035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p:transition advTm="2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bject 3010"/>
          <p:cNvSpPr txBox="1"/>
          <p:nvPr>
            <p:custDataLst>
              <p:tags r:id="rId1"/>
            </p:custDataLst>
          </p:nvPr>
        </p:nvSpPr>
        <p:spPr>
          <a:xfrm>
            <a:off x="4430395" y="892175"/>
            <a:ext cx="3275965" cy="2249170"/>
          </a:xfrm>
          <a:prstGeom prst="rect">
            <a:avLst/>
          </a:prstGeom>
        </p:spPr>
        <p:txBody>
          <a:bodyPr vert="horz" tIns="0" bIns="0" rtlCol="0" anchor="b" anchorCtr="0">
            <a:normAutofit fontScale="97500" lnSpcReduction="10000"/>
          </a:bodyPr>
          <a:p>
            <a:pPr marL="0" algn="ctr">
              <a:lnSpc>
                <a:spcPct val="113000"/>
              </a:lnSpc>
              <a:buNone/>
            </a:pPr>
            <a:r>
              <a:rPr lang="zh-CN" sz="13800" b="0" i="0" dirty="0">
                <a:solidFill>
                  <a:schemeClr val="lt1"/>
                </a:solidFill>
                <a:latin typeface="Arial" panose="020B0604020202020204" pitchFamily="34" charset="0"/>
                <a:ea typeface="汉仪雅酷黑 65W" panose="020B0604020202020204" pitchFamily="34" charset="-122"/>
              </a:rPr>
              <a:t>03</a:t>
            </a:r>
            <a:endParaRPr lang="zh-CN" sz="13800" b="0" i="0" dirty="0">
              <a:solidFill>
                <a:schemeClr val="lt1"/>
              </a:solidFill>
              <a:latin typeface="Arial" panose="020B0604020202020204" pitchFamily="34" charset="0"/>
              <a:ea typeface="汉仪雅酷黑 65W" panose="020B0604020202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7200" dirty="0">
                <a:solidFill>
                  <a:schemeClr val="lt1"/>
                </a:solidFill>
              </a:rPr>
              <a:t>项目内容</a:t>
            </a:r>
            <a:endParaRPr lang="zh-CN" altLang="en-US" sz="7200" dirty="0">
              <a:solidFill>
                <a:schemeClr val="lt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dirty="0">
                <a:solidFill>
                  <a:schemeClr val="lt1"/>
                </a:solidFill>
              </a:rPr>
              <a:t>ＰＯＷＥＲＰＯＩＮＴ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259330" y="4929283"/>
            <a:ext cx="7673340" cy="37587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雅酷黑 65W" panose="020B0604020202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u="none" strike="noStrike" baseline="0" dirty="0">
                <a:solidFill>
                  <a:schemeClr val="lt1"/>
                </a:solidFill>
                <a:uLnTx/>
                <a:uFillTx/>
                <a:sym typeface="+mn-ea"/>
              </a:rPr>
              <a:t>ＬＯＧＯ</a:t>
            </a:r>
            <a:endParaRPr lang="zh-CN" altLang="en-US" sz="2000" u="none" strike="noStrike" baseline="0" dirty="0">
              <a:solidFill>
                <a:schemeClr val="lt1"/>
              </a:solidFill>
              <a:uLnTx/>
              <a:uFillTx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advTm="2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9_星空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53035" y="0"/>
            <a:ext cx="11642090" cy="6858635"/>
          </a:xfrm>
          <a:prstGeom prst="rect">
            <a:avLst/>
          </a:prstGeom>
        </p:spPr>
      </p:pic>
      <p:pic>
        <p:nvPicPr>
          <p:cNvPr id="3" name="图片 2" descr="2_鱼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0612755" y="5545455"/>
            <a:ext cx="1283335" cy="1181100"/>
          </a:xfrm>
          <a:prstGeom prst="can">
            <a:avLst/>
          </a:prstGeom>
        </p:spPr>
      </p:pic>
      <p:pic>
        <p:nvPicPr>
          <p:cNvPr id="4" name="图片 3" descr="4_多面体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668000" y="924560"/>
            <a:ext cx="775335" cy="814705"/>
          </a:xfrm>
          <a:prstGeom prst="rect">
            <a:avLst/>
          </a:prstGeom>
        </p:spPr>
      </p:pic>
      <p:grpSp>
        <p:nvGrpSpPr>
          <p:cNvPr id="24578" name="组合 4"/>
          <p:cNvGrpSpPr/>
          <p:nvPr/>
        </p:nvGrpSpPr>
        <p:grpSpPr>
          <a:xfrm>
            <a:off x="74613" y="84138"/>
            <a:ext cx="2965450" cy="369887"/>
            <a:chOff x="73025" y="72053"/>
            <a:chExt cx="2965450" cy="368721"/>
          </a:xfrm>
        </p:grpSpPr>
        <p:sp>
          <p:nvSpPr>
            <p:cNvPr id="24584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3025" y="73635"/>
              <a:ext cx="1019175" cy="3671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lt1"/>
                  </a:solidFill>
                  <a:latin typeface="汉仪雅酷黑简" charset="0"/>
                  <a:ea typeface="微软雅黑" panose="020B0503020204020204" pitchFamily="34" charset="-122"/>
                  <a:cs typeface="汉仪雅酷黑简" charset="0"/>
                </a:rPr>
                <a:t>PART 3</a:t>
              </a:r>
              <a:endParaRPr lang="en-US" altLang="zh-CN" sz="1800" dirty="0">
                <a:solidFill>
                  <a:schemeClr val="lt1"/>
                </a:solidFill>
                <a:latin typeface="汉仪雅酷黑简" charset="0"/>
                <a:ea typeface="微软雅黑" panose="020B0503020204020204" pitchFamily="34" charset="-122"/>
                <a:cs typeface="汉仪雅酷黑简" charset="0"/>
              </a:endParaRPr>
            </a:p>
          </p:txBody>
        </p:sp>
        <p:sp>
          <p:nvSpPr>
            <p:cNvPr id="24585" name="文本框 6"/>
            <p:cNvSpPr txBox="1"/>
            <p:nvPr/>
          </p:nvSpPr>
          <p:spPr>
            <a:xfrm>
              <a:off x="1006475" y="72053"/>
              <a:ext cx="2032000" cy="3361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lt1"/>
                  </a:solidFill>
                  <a:latin typeface="汉仪雅酷黑简" charset="0"/>
                  <a:ea typeface="汉仪雅酷黑简" charset="0"/>
                </a:rPr>
                <a:t>项目内容</a:t>
              </a:r>
              <a:endParaRPr lang="zh-CN" altLang="en-US" sz="1600" dirty="0">
                <a:solidFill>
                  <a:schemeClr val="lt1"/>
                </a:solidFill>
                <a:latin typeface="汉仪雅酷黑简" charset="0"/>
                <a:ea typeface="汉仪雅酷黑简" charset="0"/>
              </a:endParaRPr>
            </a:p>
          </p:txBody>
        </p:sp>
      </p:grpSp>
      <p:grpSp>
        <p:nvGrpSpPr>
          <p:cNvPr id="24579" name="组合 12"/>
          <p:cNvGrpSpPr/>
          <p:nvPr/>
        </p:nvGrpSpPr>
        <p:grpSpPr>
          <a:xfrm>
            <a:off x="1044575" y="1898650"/>
            <a:ext cx="1346200" cy="2236788"/>
            <a:chOff x="6619330" y="2104573"/>
            <a:chExt cx="1346083" cy="2237256"/>
          </a:xfrm>
        </p:grpSpPr>
        <p:sp>
          <p:nvSpPr>
            <p:cNvPr id="10" name="MH_Other_3"/>
            <p:cNvSpPr/>
            <p:nvPr>
              <p:custDataLst>
                <p:tags r:id="rId9"/>
              </p:custDataLst>
            </p:nvPr>
          </p:nvSpPr>
          <p:spPr>
            <a:xfrm>
              <a:off x="6619330" y="2104573"/>
              <a:ext cx="1346083" cy="2237256"/>
            </a:xfrm>
            <a:custGeom>
              <a:avLst/>
              <a:gdLst>
                <a:gd name="connsiteX0" fmla="*/ 588566 w 1536700"/>
                <a:gd name="connsiteY0" fmla="*/ 2172931 h 2555648"/>
                <a:gd name="connsiteX1" fmla="*/ 588566 w 1536700"/>
                <a:gd name="connsiteY1" fmla="*/ 2232462 h 2555648"/>
                <a:gd name="connsiteX2" fmla="*/ 948135 w 1536700"/>
                <a:gd name="connsiteY2" fmla="*/ 2232462 h 2555648"/>
                <a:gd name="connsiteX3" fmla="*/ 948135 w 1536700"/>
                <a:gd name="connsiteY3" fmla="*/ 2172931 h 2555648"/>
                <a:gd name="connsiteX4" fmla="*/ 588566 w 1536700"/>
                <a:gd name="connsiteY4" fmla="*/ 2014319 h 2555648"/>
                <a:gd name="connsiteX5" fmla="*/ 588566 w 1536700"/>
                <a:gd name="connsiteY5" fmla="*/ 2073850 h 2555648"/>
                <a:gd name="connsiteX6" fmla="*/ 948135 w 1536700"/>
                <a:gd name="connsiteY6" fmla="*/ 2073850 h 2555648"/>
                <a:gd name="connsiteX7" fmla="*/ 948135 w 1536700"/>
                <a:gd name="connsiteY7" fmla="*/ 2014319 h 2555648"/>
                <a:gd name="connsiteX8" fmla="*/ 439655 w 1536700"/>
                <a:gd name="connsiteY8" fmla="*/ 1865655 h 2555648"/>
                <a:gd name="connsiteX9" fmla="*/ 1097045 w 1536700"/>
                <a:gd name="connsiteY9" fmla="*/ 1865655 h 2555648"/>
                <a:gd name="connsiteX10" fmla="*/ 1189236 w 1536700"/>
                <a:gd name="connsiteY10" fmla="*/ 1953225 h 2555648"/>
                <a:gd name="connsiteX11" fmla="*/ 1097045 w 1536700"/>
                <a:gd name="connsiteY11" fmla="*/ 2040795 h 2555648"/>
                <a:gd name="connsiteX12" fmla="*/ 1189236 w 1536700"/>
                <a:gd name="connsiteY12" fmla="*/ 2128365 h 2555648"/>
                <a:gd name="connsiteX13" fmla="*/ 1097045 w 1536700"/>
                <a:gd name="connsiteY13" fmla="*/ 2215935 h 2555648"/>
                <a:gd name="connsiteX14" fmla="*/ 1189236 w 1536700"/>
                <a:gd name="connsiteY14" fmla="*/ 2303505 h 2555648"/>
                <a:gd name="connsiteX15" fmla="*/ 1097045 w 1536700"/>
                <a:gd name="connsiteY15" fmla="*/ 2391075 h 2555648"/>
                <a:gd name="connsiteX16" fmla="*/ 948071 w 1536700"/>
                <a:gd name="connsiteY16" fmla="*/ 2391075 h 2555648"/>
                <a:gd name="connsiteX17" fmla="*/ 937297 w 1536700"/>
                <a:gd name="connsiteY17" fmla="*/ 2444188 h 2555648"/>
                <a:gd name="connsiteX18" fmla="*/ 768350 w 1536700"/>
                <a:gd name="connsiteY18" fmla="*/ 2555648 h 2555648"/>
                <a:gd name="connsiteX19" fmla="*/ 599403 w 1536700"/>
                <a:gd name="connsiteY19" fmla="*/ 2444188 h 2555648"/>
                <a:gd name="connsiteX20" fmla="*/ 588630 w 1536700"/>
                <a:gd name="connsiteY20" fmla="*/ 2391075 h 2555648"/>
                <a:gd name="connsiteX21" fmla="*/ 439655 w 1536700"/>
                <a:gd name="connsiteY21" fmla="*/ 2391075 h 2555648"/>
                <a:gd name="connsiteX22" fmla="*/ 347464 w 1536700"/>
                <a:gd name="connsiteY22" fmla="*/ 2303505 h 2555648"/>
                <a:gd name="connsiteX23" fmla="*/ 439655 w 1536700"/>
                <a:gd name="connsiteY23" fmla="*/ 2215935 h 2555648"/>
                <a:gd name="connsiteX24" fmla="*/ 347464 w 1536700"/>
                <a:gd name="connsiteY24" fmla="*/ 2128365 h 2555648"/>
                <a:gd name="connsiteX25" fmla="*/ 439655 w 1536700"/>
                <a:gd name="connsiteY25" fmla="*/ 2040795 h 2555648"/>
                <a:gd name="connsiteX26" fmla="*/ 347464 w 1536700"/>
                <a:gd name="connsiteY26" fmla="*/ 1953225 h 2555648"/>
                <a:gd name="connsiteX27" fmla="*/ 439655 w 1536700"/>
                <a:gd name="connsiteY27" fmla="*/ 1865655 h 2555648"/>
                <a:gd name="connsiteX28" fmla="*/ 768350 w 1536700"/>
                <a:gd name="connsiteY28" fmla="*/ 0 h 2555648"/>
                <a:gd name="connsiteX29" fmla="*/ 1536700 w 1536700"/>
                <a:gd name="connsiteY29" fmla="*/ 770343 h 2555648"/>
                <a:gd name="connsiteX30" fmla="*/ 1521090 w 1536700"/>
                <a:gd name="connsiteY30" fmla="*/ 925594 h 2555648"/>
                <a:gd name="connsiteX31" fmla="*/ 1491688 w 1536700"/>
                <a:gd name="connsiteY31" fmla="*/ 1020556 h 2555648"/>
                <a:gd name="connsiteX32" fmla="*/ 1491950 w 1536700"/>
                <a:gd name="connsiteY32" fmla="*/ 1020556 h 2555648"/>
                <a:gd name="connsiteX33" fmla="*/ 1140478 w 1536700"/>
                <a:gd name="connsiteY33" fmla="*/ 1823920 h 2555648"/>
                <a:gd name="connsiteX34" fmla="*/ 396222 w 1536700"/>
                <a:gd name="connsiteY34" fmla="*/ 1823920 h 2555648"/>
                <a:gd name="connsiteX35" fmla="*/ 44750 w 1536700"/>
                <a:gd name="connsiteY35" fmla="*/ 1020556 h 2555648"/>
                <a:gd name="connsiteX36" fmla="*/ 45012 w 1536700"/>
                <a:gd name="connsiteY36" fmla="*/ 1020556 h 2555648"/>
                <a:gd name="connsiteX37" fmla="*/ 15610 w 1536700"/>
                <a:gd name="connsiteY37" fmla="*/ 925594 h 2555648"/>
                <a:gd name="connsiteX38" fmla="*/ 0 w 1536700"/>
                <a:gd name="connsiteY38" fmla="*/ 770343 h 2555648"/>
                <a:gd name="connsiteX39" fmla="*/ 768350 w 1536700"/>
                <a:gd name="connsiteY39" fmla="*/ 0 h 25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36700" h="2555648">
                  <a:moveTo>
                    <a:pt x="588566" y="2172931"/>
                  </a:moveTo>
                  <a:lnTo>
                    <a:pt x="588566" y="2232462"/>
                  </a:lnTo>
                  <a:lnTo>
                    <a:pt x="948135" y="2232462"/>
                  </a:lnTo>
                  <a:lnTo>
                    <a:pt x="948135" y="2172931"/>
                  </a:lnTo>
                  <a:close/>
                  <a:moveTo>
                    <a:pt x="588566" y="2014319"/>
                  </a:moveTo>
                  <a:lnTo>
                    <a:pt x="588566" y="2073850"/>
                  </a:lnTo>
                  <a:lnTo>
                    <a:pt x="948135" y="2073850"/>
                  </a:lnTo>
                  <a:lnTo>
                    <a:pt x="948135" y="2014319"/>
                  </a:lnTo>
                  <a:close/>
                  <a:moveTo>
                    <a:pt x="439655" y="1865655"/>
                  </a:moveTo>
                  <a:lnTo>
                    <a:pt x="1097045" y="1865655"/>
                  </a:lnTo>
                  <a:cubicBezTo>
                    <a:pt x="1147961" y="1865655"/>
                    <a:pt x="1189236" y="1904861"/>
                    <a:pt x="1189236" y="1953225"/>
                  </a:cubicBezTo>
                  <a:cubicBezTo>
                    <a:pt x="1189236" y="2001589"/>
                    <a:pt x="1147961" y="2040795"/>
                    <a:pt x="1097045" y="2040795"/>
                  </a:cubicBezTo>
                  <a:cubicBezTo>
                    <a:pt x="1147961" y="2040795"/>
                    <a:pt x="1189236" y="2080001"/>
                    <a:pt x="1189236" y="2128365"/>
                  </a:cubicBezTo>
                  <a:cubicBezTo>
                    <a:pt x="1189236" y="2176729"/>
                    <a:pt x="1147961" y="2215935"/>
                    <a:pt x="1097045" y="2215935"/>
                  </a:cubicBezTo>
                  <a:cubicBezTo>
                    <a:pt x="1147961" y="2215935"/>
                    <a:pt x="1189236" y="2255141"/>
                    <a:pt x="1189236" y="2303505"/>
                  </a:cubicBezTo>
                  <a:cubicBezTo>
                    <a:pt x="1189236" y="2351869"/>
                    <a:pt x="1147961" y="2391075"/>
                    <a:pt x="1097045" y="2391075"/>
                  </a:cubicBezTo>
                  <a:lnTo>
                    <a:pt x="948071" y="2391075"/>
                  </a:lnTo>
                  <a:lnTo>
                    <a:pt x="937297" y="2444188"/>
                  </a:lnTo>
                  <a:cubicBezTo>
                    <a:pt x="909462" y="2509689"/>
                    <a:pt x="844299" y="2555648"/>
                    <a:pt x="768350" y="2555648"/>
                  </a:cubicBezTo>
                  <a:cubicBezTo>
                    <a:pt x="692402" y="2555648"/>
                    <a:pt x="627238" y="2509689"/>
                    <a:pt x="599403" y="2444188"/>
                  </a:cubicBezTo>
                  <a:lnTo>
                    <a:pt x="588630" y="2391075"/>
                  </a:lnTo>
                  <a:lnTo>
                    <a:pt x="439655" y="2391075"/>
                  </a:lnTo>
                  <a:cubicBezTo>
                    <a:pt x="388739" y="2391075"/>
                    <a:pt x="347464" y="2351869"/>
                    <a:pt x="347464" y="2303505"/>
                  </a:cubicBezTo>
                  <a:cubicBezTo>
                    <a:pt x="347464" y="2255141"/>
                    <a:pt x="388739" y="2215935"/>
                    <a:pt x="439655" y="2215935"/>
                  </a:cubicBezTo>
                  <a:cubicBezTo>
                    <a:pt x="388739" y="2215935"/>
                    <a:pt x="347464" y="2176729"/>
                    <a:pt x="347464" y="2128365"/>
                  </a:cubicBezTo>
                  <a:cubicBezTo>
                    <a:pt x="347464" y="2080001"/>
                    <a:pt x="388739" y="2040795"/>
                    <a:pt x="439655" y="2040795"/>
                  </a:cubicBezTo>
                  <a:cubicBezTo>
                    <a:pt x="388739" y="2040795"/>
                    <a:pt x="347464" y="2001589"/>
                    <a:pt x="347464" y="1953225"/>
                  </a:cubicBezTo>
                  <a:cubicBezTo>
                    <a:pt x="347464" y="1904861"/>
                    <a:pt x="388739" y="1865655"/>
                    <a:pt x="439655" y="1865655"/>
                  </a:cubicBezTo>
                  <a:close/>
                  <a:moveTo>
                    <a:pt x="768350" y="0"/>
                  </a:moveTo>
                  <a:cubicBezTo>
                    <a:pt x="1192698" y="0"/>
                    <a:pt x="1536700" y="344894"/>
                    <a:pt x="1536700" y="770343"/>
                  </a:cubicBezTo>
                  <a:cubicBezTo>
                    <a:pt x="1536700" y="823524"/>
                    <a:pt x="1531325" y="875447"/>
                    <a:pt x="1521090" y="925594"/>
                  </a:cubicBezTo>
                  <a:lnTo>
                    <a:pt x="1491688" y="1020556"/>
                  </a:lnTo>
                  <a:lnTo>
                    <a:pt x="1491950" y="1020556"/>
                  </a:lnTo>
                  <a:lnTo>
                    <a:pt x="1140478" y="1823920"/>
                  </a:lnTo>
                  <a:lnTo>
                    <a:pt x="396222" y="1823920"/>
                  </a:lnTo>
                  <a:lnTo>
                    <a:pt x="44750" y="1020556"/>
                  </a:lnTo>
                  <a:lnTo>
                    <a:pt x="45012" y="1020556"/>
                  </a:lnTo>
                  <a:lnTo>
                    <a:pt x="15610" y="925594"/>
                  </a:lnTo>
                  <a:cubicBezTo>
                    <a:pt x="5375" y="875447"/>
                    <a:pt x="0" y="823524"/>
                    <a:pt x="0" y="770343"/>
                  </a:cubicBezTo>
                  <a:cubicBezTo>
                    <a:pt x="0" y="344894"/>
                    <a:pt x="344002" y="0"/>
                    <a:pt x="768350" y="0"/>
                  </a:cubicBezTo>
                  <a:close/>
                </a:path>
              </a:pathLst>
            </a:custGeom>
            <a:solidFill>
              <a:srgbClr val="036E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汉仪雅酷黑简" charset="0"/>
                  <a:ea typeface="+mn-ea"/>
                  <a:cs typeface="汉仪雅酷黑简" charset="0"/>
                  <a:sym typeface="+mn-ea"/>
                </a:rPr>
                <a:t>A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汉仪雅酷黑简" charset="0"/>
                <a:ea typeface="+mn-ea"/>
                <a:cs typeface="汉仪雅酷黑简" charset="0"/>
                <a:sym typeface="+mn-ea"/>
              </a:endParaRPr>
            </a:p>
          </p:txBody>
        </p:sp>
        <p:sp>
          <p:nvSpPr>
            <p:cNvPr id="11" name="MH_SubTitle_2"/>
            <p:cNvSpPr/>
            <p:nvPr>
              <p:custDataLst>
                <p:tags r:id="rId10"/>
              </p:custDataLst>
            </p:nvPr>
          </p:nvSpPr>
          <p:spPr>
            <a:xfrm>
              <a:off x="6669585" y="2161772"/>
              <a:ext cx="1248203" cy="1480587"/>
            </a:xfrm>
            <a:custGeom>
              <a:avLst/>
              <a:gdLst>
                <a:gd name="connsiteX0" fmla="*/ 573088 w 1146175"/>
                <a:gd name="connsiteY0" fmla="*/ 0 h 1359564"/>
                <a:gd name="connsiteX1" fmla="*/ 1146175 w 1146175"/>
                <a:gd name="connsiteY1" fmla="*/ 574220 h 1359564"/>
                <a:gd name="connsiteX2" fmla="*/ 1134532 w 1146175"/>
                <a:gd name="connsiteY2" fmla="*/ 689945 h 1359564"/>
                <a:gd name="connsiteX3" fmla="*/ 1112602 w 1146175"/>
                <a:gd name="connsiteY3" fmla="*/ 760731 h 1359564"/>
                <a:gd name="connsiteX4" fmla="*/ 1112798 w 1146175"/>
                <a:gd name="connsiteY4" fmla="*/ 760731 h 1359564"/>
                <a:gd name="connsiteX5" fmla="*/ 850646 w 1146175"/>
                <a:gd name="connsiteY5" fmla="*/ 1359564 h 1359564"/>
                <a:gd name="connsiteX6" fmla="*/ 295529 w 1146175"/>
                <a:gd name="connsiteY6" fmla="*/ 1359564 h 1359564"/>
                <a:gd name="connsiteX7" fmla="*/ 33378 w 1146175"/>
                <a:gd name="connsiteY7" fmla="*/ 760731 h 1359564"/>
                <a:gd name="connsiteX8" fmla="*/ 33573 w 1146175"/>
                <a:gd name="connsiteY8" fmla="*/ 760731 h 1359564"/>
                <a:gd name="connsiteX9" fmla="*/ 11643 w 1146175"/>
                <a:gd name="connsiteY9" fmla="*/ 689945 h 1359564"/>
                <a:gd name="connsiteX10" fmla="*/ 0 w 1146175"/>
                <a:gd name="connsiteY10" fmla="*/ 574220 h 1359564"/>
                <a:gd name="connsiteX11" fmla="*/ 573088 w 1146175"/>
                <a:gd name="connsiteY11" fmla="*/ 0 h 135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6175" h="1359564">
                  <a:moveTo>
                    <a:pt x="573088" y="0"/>
                  </a:moveTo>
                  <a:cubicBezTo>
                    <a:pt x="889595" y="0"/>
                    <a:pt x="1146175" y="257087"/>
                    <a:pt x="1146175" y="574220"/>
                  </a:cubicBezTo>
                  <a:cubicBezTo>
                    <a:pt x="1146175" y="613861"/>
                    <a:pt x="1142166" y="652565"/>
                    <a:pt x="1134532" y="689945"/>
                  </a:cubicBezTo>
                  <a:lnTo>
                    <a:pt x="1112602" y="760731"/>
                  </a:lnTo>
                  <a:lnTo>
                    <a:pt x="1112798" y="760731"/>
                  </a:lnTo>
                  <a:lnTo>
                    <a:pt x="850646" y="1359564"/>
                  </a:lnTo>
                  <a:lnTo>
                    <a:pt x="295529" y="1359564"/>
                  </a:lnTo>
                  <a:lnTo>
                    <a:pt x="33378" y="760731"/>
                  </a:lnTo>
                  <a:lnTo>
                    <a:pt x="33573" y="760731"/>
                  </a:lnTo>
                  <a:lnTo>
                    <a:pt x="11643" y="689945"/>
                  </a:lnTo>
                  <a:cubicBezTo>
                    <a:pt x="4009" y="652565"/>
                    <a:pt x="0" y="613861"/>
                    <a:pt x="0" y="574220"/>
                  </a:cubicBezTo>
                  <a:cubicBezTo>
                    <a:pt x="0" y="257087"/>
                    <a:pt x="256580" y="0"/>
                    <a:pt x="57308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简" charset="0"/>
                  <a:ea typeface="汉仪雅酷黑简" charset="0"/>
                  <a:cs typeface="+mn-cs"/>
                  <a:sym typeface="+mn-ea"/>
                </a:rPr>
                <a:t>人员安排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简" charset="0"/>
                <a:ea typeface="汉仪雅酷黑简" charset="0"/>
                <a:cs typeface="+mn-cs"/>
                <a:sym typeface="+mn-ea"/>
              </a:endParaRPr>
            </a:p>
          </p:txBody>
        </p:sp>
      </p:grpSp>
      <p:cxnSp>
        <p:nvCxnSpPr>
          <p:cNvPr id="26" name="直接箭头连接符 25"/>
          <p:cNvCxnSpPr/>
          <p:nvPr>
            <p:custDataLst>
              <p:tags r:id="rId11"/>
            </p:custDataLst>
          </p:nvPr>
        </p:nvCxnSpPr>
        <p:spPr bwMode="auto">
          <a:xfrm flipV="1">
            <a:off x="2262505" y="3265805"/>
            <a:ext cx="868363" cy="127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2_鱼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4930" y="5612765"/>
            <a:ext cx="1283335" cy="1181100"/>
          </a:xfrm>
          <a:prstGeom prst="can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1185" y="1393825"/>
            <a:ext cx="8201025" cy="447675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ransition advTm="2000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4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5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5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105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105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10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06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07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08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08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8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0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0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0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10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0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0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0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0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0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1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11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1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0595"/>
  <p:tag name="KSO_WM_TEMPLATE_THUMBS_INDEX" val="1、5、7、8、10、12、15、19"/>
</p:tagLst>
</file>

<file path=ppt/tags/tag1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0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1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1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121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121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121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2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22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23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2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4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24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26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26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1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1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0595"/>
  <p:tag name="KSO_WM_TEMPLATE_THUMBS_INDEX" val="1、5、7、8、10、12、15、19"/>
</p:tagLst>
</file>

<file path=ppt/tags/tag12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6.xml><?xml version="1.0" encoding="utf-8"?>
<p:tagLst xmlns:p="http://schemas.openxmlformats.org/presentationml/2006/main">
  <p:tag name="KSO_WM_UNIT_ISCONTENTSTITLE" val="0"/>
  <p:tag name="KSO_WM_UNIT_ISNUMDGMTITLE" val="0"/>
  <p:tag name="KSO_WM_UNIT_PRESET_TEXT" val="工作总结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595_1*a*1"/>
  <p:tag name="KSO_WM_TEMPLATE_CATEGORY" val="custom"/>
  <p:tag name="KSO_WM_TEMPLATE_INDEX" val="20220595"/>
  <p:tag name="KSO_WM_UNIT_LAYERLEVEL" val="1"/>
  <p:tag name="KSO_WM_TAG_VERSION" val="1.0"/>
  <p:tag name="KSO_WM_BEAUTIFY_FLAG" val="#wm#"/>
</p:tagLst>
</file>

<file path=ppt/tags/tag1277.xml><?xml version="1.0" encoding="utf-8"?>
<p:tagLst xmlns:p="http://schemas.openxmlformats.org/presentationml/2006/main">
  <p:tag name="KSO_WM_UNIT_ISCONTENTSTITLE" val="0"/>
  <p:tag name="KSO_WM_UNIT_ISNUMDGMTITLE" val="0"/>
  <p:tag name="KSO_WM_UNIT_PRESET_TEXT" val="Repor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595_1*b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2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本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20595_1*b*2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279.xml><?xml version="1.0" encoding="utf-8"?>
<p:tagLst xmlns:p="http://schemas.openxmlformats.org/presentationml/2006/main">
  <p:tag name="KSO_WM_UNIT_SUBTYPE" val="b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0595_1*f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2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0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LIDE_ID" val="custom20220595_1"/>
  <p:tag name="KSO_WM_TEMPLATE_SUBCATEGORY" val="0"/>
  <p:tag name="KSO_WM_TEMPLATE_MASTER_TYPE" val="1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_f"/>
  <p:tag name="KSO_WM_SLIDE_LAYOUT_CNT" val="1_2_1"/>
  <p:tag name="KSO_WM_TEMPLATE_THUMBS_INDEX" val="1、5、7、8、10、12、15、19"/>
</p:tagLst>
</file>

<file path=ppt/tags/tag1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0595_4*l_h_i*1_1_1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UNIT_TYPE" val="l_h_i"/>
  <p:tag name="KSO_WM_UNIT_INDEX" val="1_1_1"/>
  <p:tag name="KSO_WM_UNIT_USESOURCEFORMAT_APPLY" val="1"/>
</p:tagLst>
</file>

<file path=ppt/tags/tag1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0595_4*l_h_i*1_2_1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UNIT_TYPE" val="l_h_i"/>
  <p:tag name="KSO_WM_UNIT_INDEX" val="1_2_1"/>
  <p:tag name="KSO_WM_UNIT_USESOURCEFORMAT_APPLY" val="1"/>
</p:tagLst>
</file>

<file path=ppt/tags/tag1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0595_4*l_h_i*1_3_1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UNIT_TYPE" val="l_h_i"/>
  <p:tag name="KSO_WM_UNIT_INDEX" val="1_3_1"/>
  <p:tag name="KSO_WM_UNIT_USESOURCEFORMAT_APPLY" val="1"/>
</p:tagLst>
</file>

<file path=ppt/tags/tag1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0595_4*l_h_i*1_4_1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UNIT_TYPE" val="l_h_i"/>
  <p:tag name="KSO_WM_UNIT_INDEX" val="1_4_1"/>
  <p:tag name="KSO_WM_UNIT_USESOURCEFORMAT_APPLY" val="1"/>
</p:tagLst>
</file>

<file path=ppt/tags/tag1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l_h_a*1_3_1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项目介绍"/>
  <p:tag name="KSO_WM_UNIT_NOCLEAR" val="0"/>
  <p:tag name="KSO_WM_DIAGRAM_GROUP_CODE" val="l1-1"/>
  <p:tag name="KSO_WM_UNIT_TYPE" val="l_h_a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1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l_h_a*1_2_1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专业影响力"/>
  <p:tag name="KSO_WM_UNIT_NOCLEAR" val="0"/>
  <p:tag name="KSO_WM_DIAGRAM_GROUP_CODE" val="l1-1"/>
  <p:tag name="KSO_WM_UNIT_TYPE" val="l_h_a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1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l_h_a*1_4_1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工作感悟与思考"/>
  <p:tag name="KSO_WM_UNIT_NOCLEAR" val="0"/>
  <p:tag name="KSO_WM_DIAGRAM_GROUP_CODE" val="l1-1"/>
  <p:tag name="KSO_WM_UNIT_TYPE" val="l_h_a"/>
  <p:tag name="KSO_WM_UNIT_INDEX" val="1_4_1"/>
  <p:tag name="KSO_WM_UNIT_TEXT_FILL_FORE_SCHEMECOLOR_INDEX" val="14"/>
  <p:tag name="KSO_WM_UNIT_TEXT_FILL_TYPE" val="1"/>
  <p:tag name="KSO_WM_UNIT_USESOURCEFORMAT_APPLY" val="1"/>
</p:tagLst>
</file>

<file path=ppt/tags/tag1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l_h_a*1_1_1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经历概述"/>
  <p:tag name="KSO_WM_UNIT_NOCLEAR" val="0"/>
  <p:tag name="KSO_WM_DIAGRAM_GROUP_CODE" val="l1-1"/>
  <p:tag name="KSO_WM_UNIT_TYPE" val="l_h_a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l_h_i*1_3_2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UNIT_TEXT_FILL_FORE_SCHEMECOLOR_INDEX" val="14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l_h_i*1_2_2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UNIT_TEXT_FILL_FORE_SCHEMECOLOR_INDEX" val="14"/>
  <p:tag name="KSO_WM_UNIT_TEXT_FILL_TYPE" val="1"/>
  <p:tag name="KSO_WM_UNIT_USESOURCEFORMAT_APPLY" val="1"/>
</p:tagLst>
</file>

<file path=ppt/tags/tag1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l_h_i*1_4_2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4_2"/>
  <p:tag name="KSO_WM_UNIT_TEXT_FILL_FORE_SCHEMECOLOR_INDEX" val="14"/>
  <p:tag name="KSO_WM_UNIT_TEXT_FILL_TYPE" val="1"/>
  <p:tag name="KSO_WM_UNIT_USESOURCEFORMAT_APPLY" val="1"/>
</p:tagLst>
</file>

<file path=ppt/tags/tag1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l_h_i*1_1_2"/>
  <p:tag name="KSO_WM_TEMPLATE_CATEGORY" val="custom"/>
  <p:tag name="KSO_WM_TEMPLATE_INDEX" val="20220595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UNIT_TEXT_FILL_FORE_SCHEMECOLOR_INDEX" val="14"/>
  <p:tag name="KSO_WM_UNIT_TEXT_FILL_TYPE" val="1"/>
  <p:tag name="KSO_WM_UNIT_USESOURCEFORMAT_APPLY" val="1"/>
</p:tagLst>
</file>

<file path=ppt/tags/tag1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a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目录"/>
  <p:tag name="KSO_WM_UNIT_NOCLEAR" val="0"/>
  <p:tag name="KSO_WM_DIAGRAM_GROUP_CODE" val="l1-1"/>
  <p:tag name="KSO_WM_UNIT_TYPE" val="a"/>
  <p:tag name="KSO_WM_UNIT_INDEX" val="1"/>
  <p:tag name="KSO_WM_UNIT_VALUE" val="3"/>
  <p:tag name="KSO_WM_UNIT_TEXT_FILL_FORE_SCHEMECOLOR_INDEX" val="14"/>
  <p:tag name="KSO_WM_UNIT_TEXT_FILL_TYPE" val="1"/>
  <p:tag name="KSO_WM_UNIT_USESOURCEFORMAT_APPLY" val="1"/>
</p:tagLst>
</file>

<file path=ppt/tags/tag1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0595_4*b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contents"/>
  <p:tag name="KSO_WM_UNIT_NOCLEAR" val="0"/>
  <p:tag name="KSO_WM_UNIT_VALUE" val="5"/>
  <p:tag name="KSO_WM_DIAGRAM_GROUP_CODE" val="l1-1"/>
  <p:tag name="KSO_WM_UNIT_TYPE" val="b"/>
  <p:tag name="KSO_WM_UNIT_INDEX" val="1"/>
  <p:tag name="KSO_WM_UNIT_TEXT_FILL_FORE_SCHEMECOLOR_INDEX" val="14"/>
  <p:tag name="KSO_WM_UNIT_TEXT_FILL_TYPE" val="1"/>
  <p:tag name="KSO_WM_UNIT_USESOURCEFORMAT_APPLY" val="1"/>
</p:tagLst>
</file>

<file path=ppt/tags/tag129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56f97ad4-d3ea-4000-baeb-14b4ef772dcd}"/>
  <p:tag name="KSO_WM_UNIT_TYPE" val="i"/>
</p:tagLst>
</file>

<file path=ppt/tags/tag1296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LIDE_ID" val="custom20220595_4"/>
  <p:tag name="KSO_WM_TEMPLATE_SUBCATEGORY" val="0"/>
  <p:tag name="KSO_WM_TEMPLATE_MASTER_TYPE" val="1"/>
  <p:tag name="KSO_WM_TEMPLATE_COLOR_TYPE" val="0"/>
  <p:tag name="KSO_WM_SLIDE_ITEM_CNT" val="4"/>
  <p:tag name="KSO_WM_SLIDE_INDEX" val="4"/>
  <p:tag name="KSO_WM_TAG_VERSION" val="1.0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</p:tagLst>
</file>

<file path=ppt/tags/tag129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20595_7*e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1298.xml><?xml version="1.0" encoding="utf-8"?>
<p:tagLst xmlns:p="http://schemas.openxmlformats.org/presentationml/2006/main">
  <p:tag name="KSO_WM_UNIT_ISCONTENTSTITLE" val="0"/>
  <p:tag name="KSO_WM_UNIT_ISNUMDGMTITLE" val="0"/>
  <p:tag name="KSO_WM_UNIT_PRESET_TEXT" val="经历概述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595_7*a*1"/>
  <p:tag name="KSO_WM_TEMPLATE_CATEGORY" val="custom"/>
  <p:tag name="KSO_WM_TEMPLATE_INDEX" val="20220595"/>
  <p:tag name="KSO_WM_UNIT_LAYERLEVEL" val="1"/>
  <p:tag name="KSO_WM_TAG_VERSION" val="1.0"/>
  <p:tag name="KSO_WM_BEAUTIFY_FLAG" val="#wm#"/>
</p:tagLst>
</file>

<file path=ppt/tags/tag1299.xml><?xml version="1.0" encoding="utf-8"?>
<p:tagLst xmlns:p="http://schemas.openxmlformats.org/presentationml/2006/main">
  <p:tag name="KSO_WM_UNIT_ISCONTENTSTITLE" val="0"/>
  <p:tag name="KSO_WM_UNIT_ISNUMDGMTITLE" val="0"/>
  <p:tag name="KSO_WM_UNIT_PRESET_TEXT" val="Experience overview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595_7*b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00.xml><?xml version="1.0" encoding="utf-8"?>
<p:tagLst xmlns:p="http://schemas.openxmlformats.org/presentationml/2006/main">
  <p:tag name="KSO_WM_UNIT_ISCONTENTSTITLE" val="0"/>
  <p:tag name="KSO_WM_UNIT_ISNUMDGMTITLE" val="0"/>
  <p:tag name="KSO_WM_UNIT_PRESET_TEXT" val="介绍个人自入公司后，所负责的项目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20595_7*b*2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30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56f97ad4-d3ea-4000-baeb-14b4ef772dcd}"/>
  <p:tag name="KSO_WM_UNIT_TYPE" val="i"/>
</p:tagLst>
</file>

<file path=ppt/tags/tag1302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LIDE_ID" val="custom20220595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SLIDE_TYPE" val="sectionTitle"/>
  <p:tag name="KSO_WM_SLIDE_SUBTYPE" val="picTxt"/>
  <p:tag name="KSO_WM_SLIDE_LAYOUT" val="a_b_e"/>
  <p:tag name="KSO_WM_SLIDE_LAYOUT_CNT" val="1_2_1"/>
</p:tagLst>
</file>

<file path=ppt/tags/tag130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a420de4-c75b-46a2-8681-80c3d66e5cf0}"/>
  <p:tag name="KSO_WM_UNIT_TYPE" val="i"/>
</p:tagLst>
</file>

<file path=ppt/tags/tag130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56f97ad4-d3ea-4000-baeb-14b4ef772dcd}"/>
  <p:tag name="KSO_WM_UNIT_TYPE" val="i"/>
</p:tagLst>
</file>

<file path=ppt/tags/tag130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0b378686-2c1c-4de0-af00-77dae8df53b3}"/>
  <p:tag name="KSO_WM_UNIT_TYPE" val="i"/>
</p:tagLst>
</file>

<file path=ppt/tags/tag13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0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31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d4a1c2c0-7f84-4764-acc5-c331aa234b8a}"/>
  <p:tag name="KSO_WM_UNIT_TYPE" val="i"/>
</p:tagLst>
</file>

<file path=ppt/tags/tag131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63749b1-82cf-41b3-b3d6-f7ca38631d92}"/>
  <p:tag name="KSO_WM_UNIT_TYPE" val="i"/>
</p:tagLst>
</file>

<file path=ppt/tags/tag13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a2a7b8e-1ed2-42c5-aa99-6182d6db0738}"/>
  <p:tag name="KSO_WM_UNIT_TYPE" val="i"/>
</p:tagLst>
</file>

<file path=ppt/tags/tag131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17.xml><?xml version="1.0" encoding="utf-8"?>
<p:tagLst xmlns:p="http://schemas.openxmlformats.org/presentationml/2006/main">
  <p:tag name="KSO_WM_UNIT_LINE_FORE_SCHEMECOLOR_INDEX_BRIGHTNESS" val="-0.25"/>
  <p:tag name="KSO_WM_UNIT_LINE_FORE_SCHEMECOLOR_INDEX" val="16"/>
  <p:tag name="KSO_WM_UNIT_LINE_FILL_TYPE" val="2"/>
</p:tagLst>
</file>

<file path=ppt/tags/tag13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a2a7b8e-1ed2-42c5-aa99-6182d6db0738}"/>
  <p:tag name="KSO_WM_UNIT_TYPE" val="i"/>
</p:tagLst>
</file>

<file path=ppt/tags/tag131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3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9d5f3060-9b2c-40ad-aaed-8f6cb378adcb}"/>
  <p:tag name="KSO_WM_UNIT_TYPE" val="i"/>
</p:tagLst>
</file>

<file path=ppt/tags/tag13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150f46a4-c926-4697-b656-6a81481346e0}"/>
  <p:tag name="KSO_WM_UNIT_TYPE" val="i"/>
</p:tagLst>
</file>

<file path=ppt/tags/tag132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9cf602a-8c41-4e7c-b6af-4503864ba932}"/>
  <p:tag name="KSO_WM_UNIT_TYPE" val="i"/>
</p:tagLst>
</file>

<file path=ppt/tags/tag13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9cf602a-8c41-4e7c-b6af-4503864ba932}"/>
  <p:tag name="KSO_WM_UNIT_TYPE" val="i"/>
</p:tagLst>
</file>

<file path=ppt/tags/tag132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9cf602a-8c41-4e7c-b6af-4503864ba932}"/>
  <p:tag name="KSO_WM_UNIT_TYPE" val="i"/>
</p:tagLst>
</file>

<file path=ppt/tags/tag13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3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33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70836a4-a4e1-4bab-a8a4-3f3089f44a6f}"/>
  <p:tag name="KSO_WM_UNIT_TYPE" val="i"/>
</p:tagLst>
</file>

<file path=ppt/tags/tag13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14af6bdb-b264-4f23-b2fc-9be59958bd13}"/>
  <p:tag name="KSO_WM_UNIT_TYPE" val="i"/>
</p:tagLst>
</file>

<file path=ppt/tags/tag13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d421416-c92d-4e82-8be5-916e6d3ce252}"/>
  <p:tag name="KSO_WM_UNIT_TYPE" val="i"/>
</p:tagLst>
</file>

<file path=ppt/tags/tag133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5.xml><?xml version="1.0" encoding="utf-8"?>
<p:tagLst xmlns:p="http://schemas.openxmlformats.org/presentationml/2006/main">
  <p:tag name="KSO_WM_UNIT_FILL_FORE_SCHEMECOLOR_INDEX_BRIGHTNESS" val="-0.1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36.xml><?xml version="1.0" encoding="utf-8"?>
<p:tagLst xmlns:p="http://schemas.openxmlformats.org/presentationml/2006/main">
  <p:tag name="KSO_WM_UNIT_LINE_FORE_SCHEMECOLOR_INDEX_BRIGHTNESS" val="-0.25"/>
  <p:tag name="KSO_WM_UNIT_LINE_FORE_SCHEMECOLOR_INDEX" val="16"/>
  <p:tag name="KSO_WM_UNIT_LINE_FILL_TYPE" val="2"/>
</p:tagLst>
</file>

<file path=ppt/tags/tag1337.xml><?xml version="1.0" encoding="utf-8"?>
<p:tagLst xmlns:p="http://schemas.openxmlformats.org/presentationml/2006/main">
  <p:tag name="KSO_WM_UNIT_LINE_FORE_SCHEMECOLOR_INDEX_BRIGHTNESS" val="-0.25"/>
  <p:tag name="KSO_WM_UNIT_LINE_FORE_SCHEMECOLOR_INDEX" val="16"/>
  <p:tag name="KSO_WM_UNIT_LINE_FILL_TYPE" val="2"/>
</p:tagLst>
</file>

<file path=ppt/tags/tag133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14af6bdb-b264-4f23-b2fc-9be59958bd13}"/>
  <p:tag name="KSO_WM_UNIT_TYPE" val="i"/>
</p:tagLst>
</file>

<file path=ppt/tags/tag133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3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20595_7*e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1341.xml><?xml version="1.0" encoding="utf-8"?>
<p:tagLst xmlns:p="http://schemas.openxmlformats.org/presentationml/2006/main">
  <p:tag name="KSO_WM_UNIT_ISCONTENTSTITLE" val="0"/>
  <p:tag name="KSO_WM_UNIT_ISNUMDGMTITLE" val="0"/>
  <p:tag name="KSO_WM_UNIT_PRESET_TEXT" val="经历概述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595_7*a*1"/>
  <p:tag name="KSO_WM_TEMPLATE_CATEGORY" val="custom"/>
  <p:tag name="KSO_WM_TEMPLATE_INDEX" val="20220595"/>
  <p:tag name="KSO_WM_UNIT_LAYERLEVEL" val="1"/>
  <p:tag name="KSO_WM_TAG_VERSION" val="1.0"/>
  <p:tag name="KSO_WM_BEAUTIFY_FLAG" val="#wm#"/>
</p:tagLst>
</file>

<file path=ppt/tags/tag1342.xml><?xml version="1.0" encoding="utf-8"?>
<p:tagLst xmlns:p="http://schemas.openxmlformats.org/presentationml/2006/main">
  <p:tag name="KSO_WM_UNIT_ISCONTENTSTITLE" val="0"/>
  <p:tag name="KSO_WM_UNIT_ISNUMDGMTITLE" val="0"/>
  <p:tag name="KSO_WM_UNIT_PRESET_TEXT" val="Experience overview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595_7*b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343.xml><?xml version="1.0" encoding="utf-8"?>
<p:tagLst xmlns:p="http://schemas.openxmlformats.org/presentationml/2006/main">
  <p:tag name="KSO_WM_UNIT_ISCONTENTSTITLE" val="0"/>
  <p:tag name="KSO_WM_UNIT_ISNUMDGMTITLE" val="0"/>
  <p:tag name="KSO_WM_UNIT_PRESET_TEXT" val="介绍个人自入公司后，所负责的项目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20595_7*b*2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344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LIDE_ID" val="custom20220595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SLIDE_TYPE" val="sectionTitle"/>
  <p:tag name="KSO_WM_SLIDE_SUBTYPE" val="picTxt"/>
  <p:tag name="KSO_WM_SLIDE_LAYOUT" val="a_b_e"/>
  <p:tag name="KSO_WM_SLIDE_LAYOUT_CNT" val="1_2_1"/>
</p:tagLst>
</file>

<file path=ppt/tags/tag134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2354a31-91df-4d7f-9e2d-254d58293b2f}"/>
  <p:tag name="KSO_WM_UNIT_TYPE" val="i"/>
</p:tagLst>
</file>

<file path=ppt/tags/tag134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0536f83-d0f5-4ae1-af2e-58d0b3826ca5}"/>
  <p:tag name="KSO_WM_UNIT_TYPE" val="i"/>
</p:tagLst>
</file>

<file path=ppt/tags/tag134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712f4d1-69fe-4607-8ae5-146034b229ec}"/>
  <p:tag name="KSO_WM_UNIT_TYPE" val="i"/>
</p:tagLst>
</file>

<file path=ppt/tags/tag134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49.xml><?xml version="1.0" encoding="utf-8"?>
<p:tagLst xmlns:p="http://schemas.openxmlformats.org/presentationml/2006/main">
  <p:tag name="MH" val="20151110102222"/>
  <p:tag name="MH_LIBRARY" val="GRAPHIC"/>
  <p:tag name="MH_TYPE" val="Other"/>
  <p:tag name="MH_ORDER" val="3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350.xml><?xml version="1.0" encoding="utf-8"?>
<p:tagLst xmlns:p="http://schemas.openxmlformats.org/presentationml/2006/main">
  <p:tag name="MH" val="20151110102222"/>
  <p:tag name="MH_LIBRARY" val="GRAPHIC"/>
  <p:tag name="MH_TYPE" val="SubTitle"/>
  <p:tag name="MH_ORDER" val="2"/>
</p:tagLst>
</file>

<file path=ppt/tags/tag1351.xml><?xml version="1.0" encoding="utf-8"?>
<p:tagLst xmlns:p="http://schemas.openxmlformats.org/presentationml/2006/main">
  <p:tag name="KSO_WM_UNIT_LINE_FORE_SCHEMECOLOR_INDEX_BRIGHTNESS" val="0.4"/>
  <p:tag name="KSO_WM_UNIT_LINE_FORE_SCHEMECOLOR_INDEX" val="6"/>
  <p:tag name="KSO_WM_UNIT_LINE_FILL_TYPE" val="2"/>
</p:tagLst>
</file>

<file path=ppt/tags/tag13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0536f83-d0f5-4ae1-af2e-58d0b3826ca5}"/>
  <p:tag name="KSO_WM_UNIT_TYPE" val="i"/>
</p:tagLst>
</file>

<file path=ppt/tags/tag135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35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2354a31-91df-4d7f-9e2d-254d58293b2f}"/>
  <p:tag name="KSO_WM_UNIT_TYPE" val="i"/>
</p:tagLst>
</file>

<file path=ppt/tags/tag135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0536f83-d0f5-4ae1-af2e-58d0b3826ca5}"/>
  <p:tag name="KSO_WM_UNIT_TYPE" val="i"/>
</p:tagLst>
</file>

<file path=ppt/tags/tag135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712f4d1-69fe-4607-8ae5-146034b229ec}"/>
  <p:tag name="KSO_WM_UNIT_TYPE" val="i"/>
</p:tagLst>
</file>

<file path=ppt/tags/tag135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58.xml><?xml version="1.0" encoding="utf-8"?>
<p:tagLst xmlns:p="http://schemas.openxmlformats.org/presentationml/2006/main">
  <p:tag name="MH" val="20151110102222"/>
  <p:tag name="MH_LIBRARY" val="GRAPHIC"/>
  <p:tag name="MH_TYPE" val="Other"/>
  <p:tag name="MH_ORDER" val="3"/>
  <p:tag name="KSO_WM_UNIT_TEXT_FILL_FORE_SCHEMECOLOR_INDEX_BRIGHTNESS" val="0"/>
  <p:tag name="KSO_WM_UNIT_TEXT_FILL_FORE_SCHEMECOLOR_INDEX" val="2"/>
  <p:tag name="KSO_WM_UNIT_TEXT_FILL_TYPE" val="1"/>
</p:tagLst>
</file>

<file path=ppt/tags/tag1359.xml><?xml version="1.0" encoding="utf-8"?>
<p:tagLst xmlns:p="http://schemas.openxmlformats.org/presentationml/2006/main">
  <p:tag name="MH" val="20151110102222"/>
  <p:tag name="MH_LIBRARY" val="GRAPHIC"/>
  <p:tag name="MH_TYPE" val="SubTitle"/>
  <p:tag name="MH_ORDER" val="2"/>
</p:tagLst>
</file>

<file path=ppt/tags/tag1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0.xml><?xml version="1.0" encoding="utf-8"?>
<p:tagLst xmlns:p="http://schemas.openxmlformats.org/presentationml/2006/main">
  <p:tag name="KSO_WM_UNIT_LINE_FORE_SCHEMECOLOR_INDEX_BRIGHTNESS" val="0.4"/>
  <p:tag name="KSO_WM_UNIT_LINE_FORE_SCHEMECOLOR_INDEX" val="6"/>
  <p:tag name="KSO_WM_UNIT_LINE_FILL_TYPE" val="2"/>
</p:tagLst>
</file>

<file path=ppt/tags/tag136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0536f83-d0f5-4ae1-af2e-58d0b3826ca5}"/>
  <p:tag name="KSO_WM_UNIT_TYPE" val="i"/>
</p:tagLst>
</file>

<file path=ppt/tags/tag136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36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879ebfd-cd0b-4241-b1d2-bbf9f19c69c5}"/>
  <p:tag name="KSO_WM_UNIT_TYPE" val="i"/>
</p:tagLst>
</file>

<file path=ppt/tags/tag136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bf509d9-0551-403d-90d4-87565c8c5ec7}"/>
  <p:tag name="KSO_WM_UNIT_TYPE" val="i"/>
</p:tagLst>
</file>

<file path=ppt/tags/tag136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310bf7d-6e3f-4fd4-9323-7c95d295bb52}"/>
  <p:tag name="KSO_WM_UNIT_TYPE" val="i"/>
</p:tagLst>
</file>

<file path=ppt/tags/tag136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67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2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2_2_1"/>
  <p:tag name="KSO_WM_UNIT_DIAGRAM_SUBTYPE" val="a"/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39.80197"/>
  <p:tag name="KSO_WM_UNIT_DIAGRAM_NUM_VALUE" val="60"/>
  <p:tag name="KSO_WM_UNIT_DIAGRAM_NUMVISUAL_BIND_NUMID" val="ecddc665-17c8-4fd2-9f39-857e3d54a4d4"/>
  <p:tag name="KSO_WM_UNIT_FILL_FORE_SCHEMECOLOR_INDEX" val="9"/>
  <p:tag name="KSO_WM_UNIT_FILL_TYPE" val="1"/>
  <p:tag name="KSO_WM_UNIT_USESOURCEFORMAT_APPLY" val="1"/>
</p:tagLst>
</file>

<file path=ppt/tags/tag1368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1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1_2_1"/>
  <p:tag name="KSO_WM_UNIT_DIAGRAM_SUBTYPE" val="a"/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39.80197"/>
  <p:tag name="KSO_WM_UNIT_DIAGRAM_NUM_VALUE" val="55"/>
  <p:tag name="KSO_WM_UNIT_DIAGRAM_NUMVISUAL_BIND_NUMID" val="1c322a8b-1cfb-4a04-b64b-862940b640b8"/>
  <p:tag name="KSO_WM_UNIT_FILL_FORE_SCHEMECOLOR_INDEX" val="5"/>
  <p:tag name="KSO_WM_UNIT_FILL_TYPE" val="1"/>
  <p:tag name="KSO_WM_UNIT_USESOURCEFORMAT_APPLY" val="1"/>
</p:tagLst>
</file>

<file path=ppt/tags/tag1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2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2"/>
  <p:tag name="KSO_WM_UNIT_DIAGRAM_SUBTYPE" val="a"/>
  <p:tag name="KSO_WM_UNIT_FILL_FORE_SCHEMECOLOR_INDEX" val="13"/>
  <p:tag name="KSO_WM_UNIT_FILL_TYPE" val="1"/>
  <p:tag name="KSO_WM_UNIT_USESOURCEFORMAT_APPLY" val="1"/>
</p:tagLst>
</file>

<file path=ppt/tags/tag1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3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3"/>
  <p:tag name="KSO_WM_UNIT_DIAGRAM_SUBTYPE" val="a"/>
  <p:tag name="KSO_WM_UNIT_FILL_FORE_SCHEMECOLOR_INDEX" val="13"/>
  <p:tag name="KSO_WM_UNIT_FILL_TYPE" val="1"/>
  <p:tag name="KSO_WM_UNIT_USESOURCEFORMAT_APPLY" val="1"/>
</p:tagLst>
</file>

<file path=ppt/tags/tag1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4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4"/>
  <p:tag name="KSO_WM_UNIT_DIAGRAM_SUBTYPE" val="a"/>
  <p:tag name="KSO_WM_UNIT_FILL_FORE_SCHEMECOLOR_INDEX" val="13"/>
  <p:tag name="KSO_WM_UNIT_FILL_TYPE" val="1"/>
  <p:tag name="KSO_WM_UNIT_USESOURCEFORMAT_APPLY" val="1"/>
</p:tagLst>
</file>

<file path=ppt/tags/tag1372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4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4_2_1"/>
  <p:tag name="KSO_WM_UNIT_DIAGRAM_SUBTYPE" val="a"/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39.80197"/>
  <p:tag name="KSO_WM_UNIT_DIAGRAM_NUM_VALUE" val="65"/>
  <p:tag name="KSO_WM_UNIT_DIAGRAM_NUMVISUAL_BIND_NUMID" val="56eea4d2-04a4-4d61-9d0d-6d6ab01ebc8b"/>
  <p:tag name="KSO_WM_UNIT_FILL_FORE_SCHEMECOLOR_INDEX" val="10"/>
  <p:tag name="KSO_WM_UNIT_FILL_TYPE" val="1"/>
  <p:tag name="KSO_WM_UNIT_USESOURCEFORMAT_APPLY" val="1"/>
</p:tagLst>
</file>

<file path=ppt/tags/tag1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h_f*1_3_2"/>
  <p:tag name="KSO_WM_TEMPLATE_CATEGORY" val="diagram"/>
  <p:tag name="KSO_WM_TEMPLATE_INDEX" val="20194953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UNIT_PRESET_TEXT" val="品类三"/>
  <p:tag name="KSO_WM_UNIT_NOCLEAR" val="0"/>
  <p:tag name="KSO_WM_UNIT_VALUE" val="3"/>
  <p:tag name="KSO_WM_DIAGRAM_GROUP_CODE" val="ε1-1"/>
  <p:tag name="KSO_WM_UNIT_TYPE" val="ε_h_f"/>
  <p:tag name="KSO_WM_UNIT_INDEX" val="1_3_2"/>
  <p:tag name="KSO_WM_UNIT_DIAGRAM_SUBTYPE" val="a"/>
  <p:tag name="KSO_WM_UNIT_TEXT_FILL_FORE_SCHEMECOLOR_INDEX" val="7"/>
  <p:tag name="KSO_WM_UNIT_TEXT_FILL_TYPE" val="1"/>
  <p:tag name="KSO_WM_UNIT_USESOURCEFORMAT_APPLY" val="1"/>
</p:tagLst>
</file>

<file path=ppt/tags/tag1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h_f*1_4_2"/>
  <p:tag name="KSO_WM_TEMPLATE_CATEGORY" val="diagram"/>
  <p:tag name="KSO_WM_TEMPLATE_INDEX" val="20194953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UNIT_PRESET_TEXT" val="品类四"/>
  <p:tag name="KSO_WM_UNIT_NOCLEAR" val="0"/>
  <p:tag name="KSO_WM_UNIT_VALUE" val="3"/>
  <p:tag name="KSO_WM_DIAGRAM_GROUP_CODE" val="ε1-1"/>
  <p:tag name="KSO_WM_UNIT_TYPE" val="ε_h_f"/>
  <p:tag name="KSO_WM_UNIT_INDEX" val="1_4_2"/>
  <p:tag name="KSO_WM_UNIT_DIAGRAM_SUBTYPE" val="a"/>
  <p:tag name="KSO_WM_UNIT_TEXT_FILL_FORE_SCHEMECOLOR_INDEX" val="10"/>
  <p:tag name="KSO_WM_UNIT_TEXT_FILL_TYPE" val="1"/>
  <p:tag name="KSO_WM_UNIT_USESOURCEFORMAT_APPLY" val="1"/>
</p:tagLst>
</file>

<file path=ppt/tags/tag1375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3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3_2_1"/>
  <p:tag name="KSO_WM_UNIT_DIAGRAM_SUBTYPE" val="a"/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39.80197"/>
  <p:tag name="KSO_WM_UNIT_DIAGRAM_NUM_VALUE" val="80"/>
  <p:tag name="KSO_WM_UNIT_DIAGRAM_NUMVISUAL_BIND_NUMID" val="1b0a9baf-0d72-4951-967e-b481070e98e2"/>
  <p:tag name="KSO_WM_UNIT_FILL_FORE_SCHEMECOLOR_INDEX" val="7"/>
  <p:tag name="KSO_WM_UNIT_FILL_TYPE" val="1"/>
  <p:tag name="KSO_WM_UNIT_USESOURCEFORMAT_APPLY" val="1"/>
</p:tagLst>
</file>

<file path=ppt/tags/tag1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h_f*1_3_2"/>
  <p:tag name="KSO_WM_TEMPLATE_CATEGORY" val="diagram"/>
  <p:tag name="KSO_WM_TEMPLATE_INDEX" val="20194953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UNIT_PRESET_TEXT" val="品类三"/>
  <p:tag name="KSO_WM_UNIT_NOCLEAR" val="0"/>
  <p:tag name="KSO_WM_UNIT_VALUE" val="3"/>
  <p:tag name="KSO_WM_DIAGRAM_GROUP_CODE" val="ε1-1"/>
  <p:tag name="KSO_WM_UNIT_TYPE" val="ε_h_f"/>
  <p:tag name="KSO_WM_UNIT_INDEX" val="1_3_2"/>
  <p:tag name="KSO_WM_UNIT_DIAGRAM_SUBTYPE" val="a"/>
  <p:tag name="KSO_WM_UNIT_TEXT_FILL_FORE_SCHEMECOLOR_INDEX" val="7"/>
  <p:tag name="KSO_WM_UNIT_TEXT_FILL_TYPE" val="1"/>
  <p:tag name="KSO_WM_UNIT_USESOURCEFORMAT_APPLY" val="1"/>
</p:tagLst>
</file>

<file path=ppt/tags/tag1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1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1"/>
  <p:tag name="KSO_WM_UNIT_DIAGRAM_SUBTYPE" val="a"/>
  <p:tag name="KSO_WM_UNIT_FILL_FORE_SCHEMECOLOR_INDEX" val="13"/>
  <p:tag name="KSO_WM_UNIT_FILL_TYPE" val="1"/>
  <p:tag name="KSO_WM_UNIT_USESOURCEFORMAT_APPLY" val="1"/>
</p:tagLst>
</file>

<file path=ppt/tags/tag1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5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5"/>
  <p:tag name="KSO_WM_UNIT_DIAGRAM_SUBTYPE" val="a"/>
  <p:tag name="KSO_WM_UNIT_FILL_FORE_SCHEMECOLOR_INDEX" val="13"/>
  <p:tag name="KSO_WM_UNIT_FILL_TYPE" val="1"/>
  <p:tag name="KSO_WM_UNIT_USESOURCEFORMAT_APPLY" val="1"/>
</p:tagLst>
</file>

<file path=ppt/tags/tag1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h_f*1_2_1"/>
  <p:tag name="KSO_WM_TEMPLATE_CATEGORY" val="diagram"/>
  <p:tag name="KSO_WM_TEMPLATE_INDEX" val="20194953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UNIT_PRESET_TEXT" val="品类二"/>
  <p:tag name="KSO_WM_UNIT_NOCLEAR" val="0"/>
  <p:tag name="KSO_WM_UNIT_VALUE" val="10"/>
  <p:tag name="KSO_WM_DIAGRAM_GROUP_CODE" val="ε1-1"/>
  <p:tag name="KSO_WM_UNIT_TYPE" val="ε_h_f"/>
  <p:tag name="KSO_WM_UNIT_INDEX" val="1_2_1"/>
  <p:tag name="KSO_WM_UNIT_DIAGRAM_SUBTYPE" val="a"/>
  <p:tag name="KSO_WM_UNIT_TEXT_FILL_FORE_SCHEMECOLOR_INDEX" val="9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h_f*1_4_2"/>
  <p:tag name="KSO_WM_TEMPLATE_CATEGORY" val="diagram"/>
  <p:tag name="KSO_WM_TEMPLATE_INDEX" val="20194953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UNIT_PRESET_TEXT" val="品类四"/>
  <p:tag name="KSO_WM_UNIT_NOCLEAR" val="0"/>
  <p:tag name="KSO_WM_UNIT_VALUE" val="3"/>
  <p:tag name="KSO_WM_DIAGRAM_GROUP_CODE" val="ε1-1"/>
  <p:tag name="KSO_WM_UNIT_TYPE" val="ε_h_f"/>
  <p:tag name="KSO_WM_UNIT_INDEX" val="1_4_2"/>
  <p:tag name="KSO_WM_UNIT_DIAGRAM_SUBTYPE" val="a"/>
  <p:tag name="KSO_WM_UNIT_TEXT_FILL_FORE_SCHEMECOLOR_INDEX" val="10"/>
  <p:tag name="KSO_WM_UNIT_TEXT_FILL_TYPE" val="1"/>
  <p:tag name="KSO_WM_UNIT_USESOURCEFORMAT_APPLY" val="1"/>
</p:tagLst>
</file>

<file path=ppt/tags/tag1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h_f*1_3_2"/>
  <p:tag name="KSO_WM_TEMPLATE_CATEGORY" val="diagram"/>
  <p:tag name="KSO_WM_TEMPLATE_INDEX" val="20194953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UNIT_PRESET_TEXT" val="品类三"/>
  <p:tag name="KSO_WM_UNIT_NOCLEAR" val="0"/>
  <p:tag name="KSO_WM_UNIT_VALUE" val="3"/>
  <p:tag name="KSO_WM_DIAGRAM_GROUP_CODE" val="ε1-1"/>
  <p:tag name="KSO_WM_UNIT_TYPE" val="ε_h_f"/>
  <p:tag name="KSO_WM_UNIT_INDEX" val="1_3_2"/>
  <p:tag name="KSO_WM_UNIT_DIAGRAM_SUBTYPE" val="a"/>
  <p:tag name="KSO_WM_UNIT_TEXT_FILL_FORE_SCHEMECOLOR_INDEX" val="7"/>
  <p:tag name="KSO_WM_UNIT_TEXT_FILL_TYPE" val="1"/>
  <p:tag name="KSO_WM_UNIT_USESOURCEFORMAT_APPLY" val="1"/>
</p:tagLst>
</file>

<file path=ppt/tags/tag1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4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4"/>
  <p:tag name="KSO_WM_UNIT_DIAGRAM_SUBTYPE" val="a"/>
  <p:tag name="KSO_WM_UNIT_FILL_FORE_SCHEMECOLOR_INDEX" val="13"/>
  <p:tag name="KSO_WM_UNIT_FILL_TYPE" val="1"/>
  <p:tag name="KSO_WM_UNIT_USESOURCEFORMAT_APPLY" val="1"/>
</p:tagLst>
</file>

<file path=ppt/tags/tag1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4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4"/>
  <p:tag name="KSO_WM_UNIT_DIAGRAM_SUBTYPE" val="a"/>
  <p:tag name="KSO_WM_UNIT_FILL_FORE_SCHEMECOLOR_INDEX" val="13"/>
  <p:tag name="KSO_WM_UNIT_FILL_TYPE" val="1"/>
  <p:tag name="KSO_WM_UNIT_USESOURCEFORMAT_APPLY" val="1"/>
</p:tagLst>
</file>

<file path=ppt/tags/tag1384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1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1_2_1"/>
  <p:tag name="KSO_WM_UNIT_DIAGRAM_SUBTYPE" val="a"/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39.80197"/>
  <p:tag name="KSO_WM_UNIT_DIAGRAM_NUM_VALUE" val="55"/>
  <p:tag name="KSO_WM_UNIT_DIAGRAM_NUMVISUAL_BIND_NUMID" val="1c322a8b-1cfb-4a04-b64b-862940b640b8"/>
  <p:tag name="KSO_WM_UNIT_FILL_FORE_SCHEMECOLOR_INDEX" val="5"/>
  <p:tag name="KSO_WM_UNIT_FILL_TYPE" val="1"/>
  <p:tag name="KSO_WM_UNIT_USESOURCEFORMAT_APPLY" val="1"/>
</p:tagLst>
</file>

<file path=ppt/tags/tag1385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2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2_2_1"/>
  <p:tag name="KSO_WM_UNIT_DIAGRAM_SUBTYPE" val="a"/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39.80197"/>
  <p:tag name="KSO_WM_UNIT_DIAGRAM_NUM_VALUE" val="60"/>
  <p:tag name="KSO_WM_UNIT_DIAGRAM_NUMVISUAL_BIND_NUMID" val="ecddc665-17c8-4fd2-9f39-857e3d54a4d4"/>
  <p:tag name="KSO_WM_UNIT_FILL_FORE_SCHEMECOLOR_INDEX" val="9"/>
  <p:tag name="KSO_WM_UNIT_FILL_TYPE" val="1"/>
  <p:tag name="KSO_WM_UNIT_USESOURCEFORMAT_APPLY" val="1"/>
</p:tagLst>
</file>

<file path=ppt/tags/tag1386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3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3_2_1"/>
  <p:tag name="KSO_WM_UNIT_DIAGRAM_SUBTYPE" val="a"/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39.80197"/>
  <p:tag name="KSO_WM_UNIT_DIAGRAM_NUM_VALUE" val="80"/>
  <p:tag name="KSO_WM_UNIT_DIAGRAM_NUMVISUAL_BIND_NUMID" val="1b0a9baf-0d72-4951-967e-b481070e98e2"/>
  <p:tag name="KSO_WM_UNIT_FILL_FORE_SCHEMECOLOR_INDEX" val="7"/>
  <p:tag name="KSO_WM_UNIT_FILL_TYPE" val="1"/>
  <p:tag name="KSO_WM_UNIT_USESOURCEFORMAT_APPLY" val="1"/>
</p:tagLst>
</file>

<file path=ppt/tags/tag13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bf509d9-0551-403d-90d4-87565c8c5ec7}"/>
  <p:tag name="KSO_WM_UNIT_TYPE" val="i"/>
</p:tagLst>
</file>

<file path=ppt/tags/tag1388.xml><?xml version="1.0" encoding="utf-8"?>
<p:tagLst xmlns:p="http://schemas.openxmlformats.org/presentationml/2006/main">
  <p:tag name="KSO_WM_SLIDE_MODEL_TYPE" val="numdgm"/>
  <p:tag name="KSO_WM_SLIDE_BK_DARK_LIGHT" val=""/>
  <p:tag name="KSO_WM_SLIDE_BACKGROUND_TYPE" val="general"/>
</p:tagLst>
</file>

<file path=ppt/tags/tag138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879ebfd-cd0b-4241-b1d2-bbf9f19c69c5}"/>
  <p:tag name="KSO_WM_UNIT_TYPE" val="i"/>
</p:tagLst>
</file>

<file path=ppt/tags/tag13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bf509d9-0551-403d-90d4-87565c8c5ec7}"/>
  <p:tag name="KSO_WM_UNIT_TYPE" val="i"/>
</p:tagLst>
</file>

<file path=ppt/tags/tag139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310bf7d-6e3f-4fd4-9323-7c95d295bb52}"/>
  <p:tag name="KSO_WM_UNIT_TYPE" val="i"/>
</p:tagLst>
</file>

<file path=ppt/tags/tag139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93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2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2_2_1"/>
  <p:tag name="KSO_WM_UNIT_DIAGRAM_SUBTYPE" val="a"/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39.80197"/>
  <p:tag name="KSO_WM_UNIT_DIAGRAM_NUM_VALUE" val="60"/>
  <p:tag name="KSO_WM_UNIT_DIAGRAM_NUMVISUAL_BIND_NUMID" val="ecddc665-17c8-4fd2-9f39-857e3d54a4d4"/>
  <p:tag name="KSO_WM_UNIT_FILL_FORE_SCHEMECOLOR_INDEX" val="9"/>
  <p:tag name="KSO_WM_UNIT_FILL_TYPE" val="1"/>
  <p:tag name="KSO_WM_UNIT_USESOURCEFORMAT_APPLY" val="1"/>
</p:tagLst>
</file>

<file path=ppt/tags/tag1394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1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1_2_1"/>
  <p:tag name="KSO_WM_UNIT_DIAGRAM_SUBTYPE" val="a"/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39.80197"/>
  <p:tag name="KSO_WM_UNIT_DIAGRAM_NUM_VALUE" val="55"/>
  <p:tag name="KSO_WM_UNIT_DIAGRAM_NUMVISUAL_BIND_NUMID" val="1c322a8b-1cfb-4a04-b64b-862940b640b8"/>
  <p:tag name="KSO_WM_UNIT_FILL_FORE_SCHEMECOLOR_INDEX" val="5"/>
  <p:tag name="KSO_WM_UNIT_FILL_TYPE" val="1"/>
  <p:tag name="KSO_WM_UNIT_USESOURCEFORMAT_APPLY" val="1"/>
</p:tagLst>
</file>

<file path=ppt/tags/tag1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2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2"/>
  <p:tag name="KSO_WM_UNIT_DIAGRAM_SUBTYPE" val="a"/>
  <p:tag name="KSO_WM_UNIT_FILL_FORE_SCHEMECOLOR_INDEX" val="13"/>
  <p:tag name="KSO_WM_UNIT_FILL_TYPE" val="1"/>
  <p:tag name="KSO_WM_UNIT_USESOURCEFORMAT_APPLY" val="1"/>
</p:tagLst>
</file>

<file path=ppt/tags/tag1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3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3"/>
  <p:tag name="KSO_WM_UNIT_DIAGRAM_SUBTYPE" val="a"/>
  <p:tag name="KSO_WM_UNIT_FILL_FORE_SCHEMECOLOR_INDEX" val="13"/>
  <p:tag name="KSO_WM_UNIT_FILL_TYPE" val="1"/>
  <p:tag name="KSO_WM_UNIT_USESOURCEFORMAT_APPLY" val="1"/>
</p:tagLst>
</file>

<file path=ppt/tags/tag1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4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4"/>
  <p:tag name="KSO_WM_UNIT_DIAGRAM_SUBTYPE" val="a"/>
  <p:tag name="KSO_WM_UNIT_FILL_FORE_SCHEMECOLOR_INDEX" val="13"/>
  <p:tag name="KSO_WM_UNIT_FILL_TYPE" val="1"/>
  <p:tag name="KSO_WM_UNIT_USESOURCEFORMAT_APPLY" val="1"/>
</p:tagLst>
</file>

<file path=ppt/tags/tag1398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4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4_2_1"/>
  <p:tag name="KSO_WM_UNIT_DIAGRAM_SUBTYPE" val="a"/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39.80197"/>
  <p:tag name="KSO_WM_UNIT_DIAGRAM_NUM_VALUE" val="65"/>
  <p:tag name="KSO_WM_UNIT_DIAGRAM_NUMVISUAL_BIND_NUMID" val="56eea4d2-04a4-4d61-9d0d-6d6ab01ebc8b"/>
  <p:tag name="KSO_WM_UNIT_FILL_FORE_SCHEMECOLOR_INDEX" val="10"/>
  <p:tag name="KSO_WM_UNIT_FILL_TYPE" val="1"/>
  <p:tag name="KSO_WM_UNIT_USESOURCEFORMAT_APPLY" val="1"/>
</p:tagLst>
</file>

<file path=ppt/tags/tag1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h_f*1_3_2"/>
  <p:tag name="KSO_WM_TEMPLATE_CATEGORY" val="diagram"/>
  <p:tag name="KSO_WM_TEMPLATE_INDEX" val="20194953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UNIT_PRESET_TEXT" val="品类三"/>
  <p:tag name="KSO_WM_UNIT_NOCLEAR" val="0"/>
  <p:tag name="KSO_WM_UNIT_VALUE" val="3"/>
  <p:tag name="KSO_WM_DIAGRAM_GROUP_CODE" val="ε1-1"/>
  <p:tag name="KSO_WM_UNIT_TYPE" val="ε_h_f"/>
  <p:tag name="KSO_WM_UNIT_INDEX" val="1_3_2"/>
  <p:tag name="KSO_WM_UNIT_DIAGRAM_SUBTYPE" val="a"/>
  <p:tag name="KSO_WM_UNIT_TEXT_FILL_FORE_SCHEMECOLOR_INDEX" val="7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h_f*1_4_2"/>
  <p:tag name="KSO_WM_TEMPLATE_CATEGORY" val="diagram"/>
  <p:tag name="KSO_WM_TEMPLATE_INDEX" val="20194953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UNIT_PRESET_TEXT" val="品类四"/>
  <p:tag name="KSO_WM_UNIT_NOCLEAR" val="0"/>
  <p:tag name="KSO_WM_UNIT_VALUE" val="3"/>
  <p:tag name="KSO_WM_DIAGRAM_GROUP_CODE" val="ε1-1"/>
  <p:tag name="KSO_WM_UNIT_TYPE" val="ε_h_f"/>
  <p:tag name="KSO_WM_UNIT_INDEX" val="1_4_2"/>
  <p:tag name="KSO_WM_UNIT_DIAGRAM_SUBTYPE" val="a"/>
  <p:tag name="KSO_WM_UNIT_TEXT_FILL_FORE_SCHEMECOLOR_INDEX" val="10"/>
  <p:tag name="KSO_WM_UNIT_TEXT_FILL_TYPE" val="1"/>
  <p:tag name="KSO_WM_UNIT_USESOURCEFORMAT_APPLY" val="1"/>
</p:tagLst>
</file>

<file path=ppt/tags/tag1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h_f*1_3_2"/>
  <p:tag name="KSO_WM_TEMPLATE_CATEGORY" val="diagram"/>
  <p:tag name="KSO_WM_TEMPLATE_INDEX" val="20194953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UNIT_PRESET_TEXT" val="品类三"/>
  <p:tag name="KSO_WM_UNIT_NOCLEAR" val="0"/>
  <p:tag name="KSO_WM_UNIT_VALUE" val="3"/>
  <p:tag name="KSO_WM_DIAGRAM_GROUP_CODE" val="ε1-1"/>
  <p:tag name="KSO_WM_UNIT_TYPE" val="ε_h_f"/>
  <p:tag name="KSO_WM_UNIT_INDEX" val="1_3_2"/>
  <p:tag name="KSO_WM_UNIT_DIAGRAM_SUBTYPE" val="a"/>
  <p:tag name="KSO_WM_UNIT_TEXT_FILL_FORE_SCHEMECOLOR_INDEX" val="7"/>
  <p:tag name="KSO_WM_UNIT_TEXT_FILL_TYPE" val="1"/>
  <p:tag name="KSO_WM_UNIT_USESOURCEFORMAT_APPLY" val="1"/>
</p:tagLst>
</file>

<file path=ppt/tags/tag1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1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1"/>
  <p:tag name="KSO_WM_UNIT_DIAGRAM_SUBTYPE" val="a"/>
  <p:tag name="KSO_WM_UNIT_FILL_FORE_SCHEMECOLOR_INDEX" val="13"/>
  <p:tag name="KSO_WM_UNIT_FILL_TYPE" val="1"/>
  <p:tag name="KSO_WM_UNIT_USESOURCEFORMAT_APPLY" val="1"/>
</p:tagLst>
</file>

<file path=ppt/tags/tag1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5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5"/>
  <p:tag name="KSO_WM_UNIT_DIAGRAM_SUBTYPE" val="a"/>
  <p:tag name="KSO_WM_UNIT_FILL_FORE_SCHEMECOLOR_INDEX" val="13"/>
  <p:tag name="KSO_WM_UNIT_FILL_TYPE" val="1"/>
  <p:tag name="KSO_WM_UNIT_USESOURCEFORMAT_APPLY" val="1"/>
</p:tagLst>
</file>

<file path=ppt/tags/tag1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4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4"/>
  <p:tag name="KSO_WM_UNIT_DIAGRAM_SUBTYPE" val="a"/>
  <p:tag name="KSO_WM_UNIT_FILL_FORE_SCHEMECOLOR_INDEX" val="13"/>
  <p:tag name="KSO_WM_UNIT_FILL_TYPE" val="1"/>
  <p:tag name="KSO_WM_UNIT_USESOURCEFORMAT_APPLY" val="1"/>
</p:tagLst>
</file>

<file path=ppt/tags/tag1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53_3*ε_i*1_4"/>
  <p:tag name="KSO_WM_TEMPLATE_CATEGORY" val="diagram"/>
  <p:tag name="KSO_WM_TEMPLATE_INDEX" val="20194953"/>
  <p:tag name="KSO_WM_UNIT_LAYERLEVEL" val="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i"/>
  <p:tag name="KSO_WM_UNIT_INDEX" val="1_4"/>
  <p:tag name="KSO_WM_UNIT_DIAGRAM_SUBTYPE" val="a"/>
  <p:tag name="KSO_WM_UNIT_FILL_FORE_SCHEMECOLOR_INDEX" val="13"/>
  <p:tag name="KSO_WM_UNIT_FILL_TYPE" val="1"/>
  <p:tag name="KSO_WM_UNIT_USESOURCEFORMAT_APPLY" val="1"/>
</p:tagLst>
</file>

<file path=ppt/tags/tag1406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3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3_2_1"/>
  <p:tag name="KSO_WM_UNIT_DIAGRAM_SUBTYPE" val="a"/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39.80197"/>
  <p:tag name="KSO_WM_UNIT_DIAGRAM_NUM_VALUE" val="80"/>
  <p:tag name="KSO_WM_UNIT_DIAGRAM_NUMVISUAL_BIND_NUMID" val="1b0a9baf-0d72-4951-967e-b481070e98e2"/>
  <p:tag name="KSO_WM_UNIT_FILL_FORE_SCHEMECOLOR_INDEX" val="7"/>
  <p:tag name="KSO_WM_UNIT_FILL_TYPE" val="1"/>
  <p:tag name="KSO_WM_UNIT_USESOURCEFORMAT_APPLY" val="1"/>
</p:tagLst>
</file>

<file path=ppt/tags/tag140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bf509d9-0551-403d-90d4-87565c8c5ec7}"/>
  <p:tag name="KSO_WM_UNIT_TYPE" val="i"/>
</p:tagLst>
</file>

<file path=ppt/tags/tag1408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53_3*ε_h_h_i*1_1_2_1"/>
  <p:tag name="KSO_WM_TEMPLATE_CATEGORY" val="diagram"/>
  <p:tag name="KSO_WM_TEMPLATE_INDEX" val="20194953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1_2_1"/>
  <p:tag name="KSO_WM_UNIT_DIAGRAM_SUBTYPE" val="a"/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39.80197"/>
  <p:tag name="KSO_WM_UNIT_DIAGRAM_NUM_VALUE" val="55"/>
  <p:tag name="KSO_WM_UNIT_DIAGRAM_NUMVISUAL_BIND_NUMID" val="1c322a8b-1cfb-4a04-b64b-862940b640b8"/>
  <p:tag name="KSO_WM_UNIT_FILL_FORE_SCHEMECOLOR_INDEX" val="5"/>
  <p:tag name="KSO_WM_UNIT_FILL_TYPE" val="1"/>
  <p:tag name="KSO_WM_UNIT_USESOURCEFORMAT_APPLY" val="1"/>
</p:tagLst>
</file>

<file path=ppt/tags/tag1409.xml><?xml version="1.0" encoding="utf-8"?>
<p:tagLst xmlns:p="http://schemas.openxmlformats.org/presentationml/2006/main">
  <p:tag name="KSO_WM_SLIDE_MODEL_TYPE" val="numdgm"/>
  <p:tag name="KSO_WM_SLIDE_BK_DARK_LIGHT" val=""/>
  <p:tag name="KSO_WM_SLIDE_BACKGROUND_TYPE" val="general"/>
</p:tagLst>
</file>

<file path=ppt/tags/tag1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0.xml><?xml version="1.0" encoding="utf-8"?>
<p:tagLst xmlns:p="http://schemas.openxmlformats.org/presentationml/2006/main">
  <p:tag name="KSO_WM_UNIT_ISCONTENTSTITLE" val="0"/>
  <p:tag name="KSO_WM_UNIT_ISNUMDGMTITLE" val="0"/>
  <p:tag name="KSO_WM_UNIT_PRESET_TEXT" val="经历概述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595_7*a*1"/>
  <p:tag name="KSO_WM_TEMPLATE_CATEGORY" val="custom"/>
  <p:tag name="KSO_WM_TEMPLATE_INDEX" val="20220595"/>
  <p:tag name="KSO_WM_UNIT_LAYERLEVEL" val="1"/>
  <p:tag name="KSO_WM_TAG_VERSION" val="1.0"/>
  <p:tag name="KSO_WM_BEAUTIFY_FLAG" val="#wm#"/>
</p:tagLst>
</file>

<file path=ppt/tags/tag1411.xml><?xml version="1.0" encoding="utf-8"?>
<p:tagLst xmlns:p="http://schemas.openxmlformats.org/presentationml/2006/main">
  <p:tag name="KSO_WM_UNIT_ISCONTENTSTITLE" val="0"/>
  <p:tag name="KSO_WM_UNIT_ISNUMDGMTITLE" val="0"/>
  <p:tag name="KSO_WM_UNIT_PRESET_TEXT" val="Experience overview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595_7*b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412.xml><?xml version="1.0" encoding="utf-8"?>
<p:tagLst xmlns:p="http://schemas.openxmlformats.org/presentationml/2006/main">
  <p:tag name="KSO_WM_UNIT_ISCONTENTSTITLE" val="0"/>
  <p:tag name="KSO_WM_UNIT_ISNUMDGMTITLE" val="0"/>
  <p:tag name="KSO_WM_UNIT_PRESET_TEXT" val="介绍个人自入公司后，所负责的项目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20595_7*b*2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413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LIDE_ID" val="custom20220595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SLIDE_TYPE" val="sectionTitle"/>
  <p:tag name="KSO_WM_SLIDE_SUBTYPE" val="picTxt"/>
  <p:tag name="KSO_WM_SLIDE_LAYOUT" val="a_b_e"/>
  <p:tag name="KSO_WM_SLIDE_LAYOUT_CNT" val="1_2_1"/>
</p:tagLst>
</file>

<file path=ppt/tags/tag14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a3476ef-bd89-4fed-b58f-cb9113ee4f46}"/>
  <p:tag name="KSO_WM_UNIT_TYPE" val="i"/>
</p:tagLst>
</file>

<file path=ppt/tags/tag141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d8e4ecb2-15f1-420c-bb2f-b52f42b202d3}"/>
  <p:tag name="KSO_WM_UNIT_TYPE" val="i"/>
</p:tagLst>
</file>

<file path=ppt/tags/tag141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5539f7f-4b66-4dbd-b153-59a11aee8876}"/>
  <p:tag name="KSO_WM_UNIT_TYPE" val="i"/>
</p:tagLst>
</file>

<file path=ppt/tags/tag141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d8e4ecb2-15f1-420c-bb2f-b52f42b202d3}"/>
  <p:tag name="KSO_WM_UNIT_TYPE" val="i"/>
</p:tagLst>
</file>

<file path=ppt/tags/tag141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4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a3476ef-bd89-4fed-b58f-cb9113ee4f46}"/>
  <p:tag name="KSO_WM_UNIT_TYPE" val="i"/>
</p:tagLst>
</file>

<file path=ppt/tags/tag14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d8e4ecb2-15f1-420c-bb2f-b52f42b202d3}"/>
  <p:tag name="KSO_WM_UNIT_TYPE" val="i"/>
</p:tagLst>
</file>

<file path=ppt/tags/tag142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5539f7f-4b66-4dbd-b153-59a11aee8876}"/>
  <p:tag name="KSO_WM_UNIT_TYPE" val="i"/>
</p:tagLst>
</file>

<file path=ppt/tags/tag14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2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d8e4ecb2-15f1-420c-bb2f-b52f42b202d3}"/>
  <p:tag name="KSO_WM_UNIT_TYPE" val="i"/>
</p:tagLst>
</file>

<file path=ppt/tags/tag142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42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92fe7a3-2f4c-473d-8f54-f0bd6ee6a4bd}"/>
  <p:tag name="KSO_WM_UNIT_TYPE" val="i"/>
</p:tagLst>
</file>

<file path=ppt/tags/tag142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2942b227-1b47-431f-93cf-a314c5189eb1}"/>
  <p:tag name="KSO_WM_UNIT_TYPE" val="i"/>
</p:tagLst>
</file>

<file path=ppt/tags/tag142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cc0e111-22b4-4e0c-8317-fb74c9eaba13}"/>
  <p:tag name="KSO_WM_UNIT_TYPE" val="i"/>
</p:tagLst>
</file>

<file path=ppt/tags/tag142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3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32.xml><?xml version="1.0" encoding="utf-8"?>
<p:tagLst xmlns:p="http://schemas.openxmlformats.org/presentationml/2006/main">
  <p:tag name="KSO_WM_UNIT_FILL_FORE_SCHEMECOLOR_INDEX_BRIGHTNESS" val="-0.1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3.xml><?xml version="1.0" encoding="utf-8"?>
<p:tagLst xmlns:p="http://schemas.openxmlformats.org/presentationml/2006/main">
  <p:tag name="KSO_WM_UNIT_TABLE_BEAUTIFY" val="smartTable{d5ebabdb-46c3-432b-b7e2-1213139f1399}"/>
  <p:tag name="TABLE_ENDDRAG_ORIGIN_RECT" val="440*341"/>
  <p:tag name="TABLE_ENDDRAG_RECT" val="480*113*440*341"/>
</p:tagLst>
</file>

<file path=ppt/tags/tag143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43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5db19473-6ab1-4c45-b4f5-9509f89ac2ca}"/>
  <p:tag name="KSO_WM_UNIT_TYPE" val="i"/>
</p:tagLst>
</file>

<file path=ppt/tags/tag143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7d3f5e0b-e1ff-4d95-a13c-d7cf3d4f8817}"/>
  <p:tag name="KSO_WM_UNIT_TYPE" val="i"/>
</p:tagLst>
</file>

<file path=ppt/tags/tag143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a25a0dd-74d4-473e-badd-960ac90be55e}"/>
  <p:tag name="KSO_WM_UNIT_TYPE" val="i"/>
</p:tagLst>
</file>

<file path=ppt/tags/tag14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4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44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6602d3a-1c8f-4639-b58b-0bd4a6cc186e}"/>
  <p:tag name="KSO_WM_UNIT_TYPE" val="i"/>
</p:tagLst>
</file>

<file path=ppt/tags/tag144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82ab438-fcb1-4e26-a7f4-bda8a2373137}"/>
  <p:tag name="KSO_WM_UNIT_TYPE" val="i"/>
</p:tagLst>
</file>

<file path=ppt/tags/tag14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4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44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9b956-a21d-4db6-9ba4-c9d1a9e42dcf}"/>
  <p:tag name="KSO_WM_UNIT_TYPE" val="i"/>
</p:tagLst>
</file>

<file path=ppt/tags/tag144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c327540-9682-44aa-9a30-44cb1917bd0a}"/>
  <p:tag name="KSO_WM_UNIT_TYPE" val="i"/>
</p:tagLst>
</file>

<file path=ppt/tags/tag144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8040e87-d209-463c-9478-e89fc7d11edd}"/>
  <p:tag name="KSO_WM_UNIT_TYPE" val="i"/>
</p:tagLst>
</file>

<file path=ppt/tags/tag144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5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4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370e468c-64fd-4cd5-af42-726582ffde97}"/>
  <p:tag name="KSO_WM_UNIT_TYPE" val="i"/>
</p:tagLst>
</file>

<file path=ppt/tags/tag145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6602d3a-1c8f-4639-b58b-0bd4a6cc186e}"/>
  <p:tag name="KSO_WM_UNIT_TYPE" val="i"/>
</p:tagLst>
</file>

<file path=ppt/tags/tag145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82ab438-fcb1-4e26-a7f4-bda8a2373137}"/>
  <p:tag name="KSO_WM_UNIT_TYPE" val="i"/>
</p:tagLst>
</file>

<file path=ppt/tags/tag14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56.xml><?xml version="1.0" encoding="utf-8"?>
<p:tagLst xmlns:p="http://schemas.openxmlformats.org/presentationml/2006/main">
  <p:tag name="KSO_WM_UNIT_TABLE_BEAUTIFY" val="smartTable{9d1ca837-33b9-4cdd-b7b3-40ecf7d5955d}"/>
  <p:tag name="TABLE_ENDDRAG_ORIGIN_RECT" val="251*322"/>
  <p:tag name="TABLE_ENDDRAG_RECT" val="73*124*251*322"/>
</p:tagLst>
</file>

<file path=ppt/tags/tag14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5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45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20595_7*e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14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0.xml><?xml version="1.0" encoding="utf-8"?>
<p:tagLst xmlns:p="http://schemas.openxmlformats.org/presentationml/2006/main">
  <p:tag name="KSO_WM_UNIT_ISCONTENTSTITLE" val="0"/>
  <p:tag name="KSO_WM_UNIT_ISNUMDGMTITLE" val="0"/>
  <p:tag name="KSO_WM_UNIT_PRESET_TEXT" val="经历概述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595_7*a*1"/>
  <p:tag name="KSO_WM_TEMPLATE_CATEGORY" val="custom"/>
  <p:tag name="KSO_WM_TEMPLATE_INDEX" val="20220595"/>
  <p:tag name="KSO_WM_UNIT_LAYERLEVEL" val="1"/>
  <p:tag name="KSO_WM_TAG_VERSION" val="1.0"/>
  <p:tag name="KSO_WM_BEAUTIFY_FLAG" val="#wm#"/>
</p:tagLst>
</file>

<file path=ppt/tags/tag1461.xml><?xml version="1.0" encoding="utf-8"?>
<p:tagLst xmlns:p="http://schemas.openxmlformats.org/presentationml/2006/main">
  <p:tag name="KSO_WM_UNIT_ISCONTENTSTITLE" val="0"/>
  <p:tag name="KSO_WM_UNIT_ISNUMDGMTITLE" val="0"/>
  <p:tag name="KSO_WM_UNIT_PRESET_TEXT" val="Experience overview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0595_7*b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462.xml><?xml version="1.0" encoding="utf-8"?>
<p:tagLst xmlns:p="http://schemas.openxmlformats.org/presentationml/2006/main">
  <p:tag name="KSO_WM_UNIT_ISCONTENTSTITLE" val="0"/>
  <p:tag name="KSO_WM_UNIT_ISNUMDGMTITLE" val="0"/>
  <p:tag name="KSO_WM_UNIT_PRESET_TEXT" val="介绍个人自入公司后，所负责的项目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20595_7*b*2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463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LIDE_ID" val="custom20220595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SLIDE_TYPE" val="sectionTitle"/>
  <p:tag name="KSO_WM_SLIDE_SUBTYPE" val="picTxt"/>
  <p:tag name="KSO_WM_SLIDE_LAYOUT" val="a_b_e"/>
  <p:tag name="KSO_WM_SLIDE_LAYOUT_CNT" val="1_2_1"/>
</p:tagLst>
</file>

<file path=ppt/tags/tag146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559b8b8e-b20a-49bc-ac06-2d3c021e5168}"/>
  <p:tag name="KSO_WM_UNIT_TYPE" val="i"/>
</p:tagLst>
</file>

<file path=ppt/tags/tag146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abc932c-cf64-4478-960c-d74684428bb7}"/>
  <p:tag name="KSO_WM_UNIT_TYPE" val="i"/>
</p:tagLst>
</file>

<file path=ppt/tags/tag146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b4370a0-1215-400f-ad1c-6271d7658b1e}"/>
  <p:tag name="KSO_WM_UNIT_TYPE" val="i"/>
</p:tagLst>
</file>

<file path=ppt/tags/tag1467.xml><?xml version="1.0" encoding="utf-8"?>
<p:tagLst xmlns:p="http://schemas.openxmlformats.org/presentationml/2006/main">
  <p:tag name="KSO_WM_UNIT_LINE_FORE_SCHEMECOLOR_INDEX_BRIGHTNESS" val="-0.25"/>
  <p:tag name="KSO_WM_UNIT_LINE_FORE_SCHEMECOLOR_INDEX" val="16"/>
  <p:tag name="KSO_WM_UNIT_LINE_FILL_TYPE" val="2"/>
</p:tagLst>
</file>

<file path=ppt/tags/tag1468.xml><?xml version="1.0" encoding="utf-8"?>
<p:tagLst xmlns:p="http://schemas.openxmlformats.org/presentationml/2006/main">
  <p:tag name="MH" val="20151110102222"/>
  <p:tag name="MH_LIBRARY" val="GRAPHIC"/>
  <p:tag name="MH_TYPE" val="SubTitle"/>
  <p:tag name="MH_ORDER" val="1"/>
</p:tagLst>
</file>

<file path=ppt/tags/tag14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1470.xml><?xml version="1.0" encoding="utf-8"?>
<p:tagLst xmlns:p="http://schemas.openxmlformats.org/presentationml/2006/main">
  <p:tag name="MH" val="20151110102222"/>
  <p:tag name="MH_LIBRARY" val="GRAPHIC"/>
  <p:tag name="MH_TYPE" val="SubTitle"/>
  <p:tag name="MH_ORDER" val="2"/>
</p:tagLst>
</file>

<file path=ppt/tags/tag14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3.xml><?xml version="1.0" encoding="utf-8"?>
<p:tagLst xmlns:p="http://schemas.openxmlformats.org/presentationml/2006/main">
  <p:tag name="MH" val="20151110102222"/>
  <p:tag name="MH_LIBRARY" val="GRAPHIC"/>
  <p:tag name="MH_TYPE" val="SubTitle"/>
  <p:tag name="MH_ORDER" val="1"/>
</p:tagLst>
</file>

<file path=ppt/tags/tag147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5.xml><?xml version="1.0" encoding="utf-8"?>
<p:tagLst xmlns:p="http://schemas.openxmlformats.org/presentationml/2006/main">
  <p:tag name="MH" val="20151110102222"/>
  <p:tag name="MH_LIBRARY" val="GRAPHIC"/>
  <p:tag name="MH_TYPE" val="SubTitle"/>
  <p:tag name="MH_ORDER" val="2"/>
</p:tagLst>
</file>

<file path=ppt/tags/tag14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7.xml><?xml version="1.0" encoding="utf-8"?>
<p:tagLst xmlns:p="http://schemas.openxmlformats.org/presentationml/2006/main">
  <p:tag name="MH" val="20151110102222"/>
  <p:tag name="MH_LIBRARY" val="GRAPHIC"/>
  <p:tag name="MH_TYPE" val="SubTitle"/>
  <p:tag name="MH_ORDER" val="1"/>
</p:tagLst>
</file>

<file path=ppt/tags/tag14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79.xml><?xml version="1.0" encoding="utf-8"?>
<p:tagLst xmlns:p="http://schemas.openxmlformats.org/presentationml/2006/main">
  <p:tag name="MH" val="20151110102222"/>
  <p:tag name="MH_LIBRARY" val="GRAPHIC"/>
  <p:tag name="MH_TYPE" val="SubTitle"/>
  <p:tag name="MH_ORDER" val="2"/>
</p:tagLst>
</file>

<file path=ppt/tags/tag14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b4370a0-1215-400f-ad1c-6271d7658b1e}"/>
  <p:tag name="KSO_WM_UNIT_TYPE" val="i"/>
</p:tagLst>
</file>

<file path=ppt/tags/tag14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b4370a0-1215-400f-ad1c-6271d7658b1e}"/>
  <p:tag name="KSO_WM_UNIT_TYPE" val="i"/>
</p:tagLst>
</file>

<file path=ppt/tags/tag14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b4370a0-1215-400f-ad1c-6271d7658b1e}"/>
  <p:tag name="KSO_WM_UNIT_TYPE" val="i"/>
</p:tagLst>
</file>

<file path=ppt/tags/tag148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b4370a0-1215-400f-ad1c-6271d7658b1e}"/>
  <p:tag name="KSO_WM_UNIT_TYPE" val="i"/>
</p:tagLst>
</file>

<file path=ppt/tags/tag148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abc932c-cf64-4478-960c-d74684428bb7}"/>
  <p:tag name="KSO_WM_UNIT_TYPE" val="i"/>
</p:tagLst>
</file>

<file path=ppt/tags/tag1485.xml><?xml version="1.0" encoding="utf-8"?>
<p:tagLst xmlns:p="http://schemas.openxmlformats.org/presentationml/2006/main">
  <p:tag name="KSO_WM_UNIT_SUBTYPE" val="b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0595_19*f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486.xml><?xml version="1.0" encoding="utf-8"?>
<p:tagLst xmlns:p="http://schemas.openxmlformats.org/presentationml/2006/main">
  <p:tag name="KSO_WM_UNIT_SUBTYPE" val="b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0595_19*f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48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4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b49a23e-b26f-44fc-b587-09596322b686}"/>
  <p:tag name="KSO_WM_UNIT_TYPE" val="i"/>
</p:tagLst>
</file>

<file path=ppt/tags/tag148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8343270-9788-43b7-8402-7541f5ff72ae}"/>
  <p:tag name="KSO_WM_UNIT_TYPE" val="i"/>
</p:tagLst>
</file>

<file path=ppt/tags/tag14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a4b89549-70fc-4446-9b61-c009a18d9c11}"/>
  <p:tag name="KSO_WM_UNIT_TYPE" val="i"/>
</p:tagLst>
</file>

<file path=ppt/tags/tag1491.xml><?xml version="1.0" encoding="utf-8"?>
<p:tagLst xmlns:p="http://schemas.openxmlformats.org/presentationml/2006/main">
  <p:tag name="MH" val="20151109202140"/>
  <p:tag name="MH_LIBRARY" val="GRAPHIC"/>
  <p:tag name="MH_TYPE" val="SubTitle"/>
  <p:tag name="MH_ORDER" val="4"/>
  <p:tag name="KSO_WM_UNIT_TEXT_FILL_FORE_SCHEMECOLOR_INDEX_BRIGHTNESS" val="0"/>
  <p:tag name="KSO_WM_UNIT_TEXT_FILL_FORE_SCHEMECOLOR_INDEX" val="2"/>
  <p:tag name="KSO_WM_UNIT_TEXT_FILL_TYPE" val="1"/>
</p:tagLst>
</file>

<file path=ppt/tags/tag1492.xml><?xml version="1.0" encoding="utf-8"?>
<p:tagLst xmlns:p="http://schemas.openxmlformats.org/presentationml/2006/main">
  <p:tag name="MH" val="20151109202140"/>
  <p:tag name="MH_LIBRARY" val="GRAPHIC"/>
  <p:tag name="MH_TYPE" val="SubTitle"/>
  <p:tag name="MH_ORDER" val="3"/>
  <p:tag name="KSO_WM_UNIT_TEXT_FILL_FORE_SCHEMECOLOR_INDEX_BRIGHTNESS" val="0"/>
  <p:tag name="KSO_WM_UNIT_TEXT_FILL_FORE_SCHEMECOLOR_INDEX" val="2"/>
  <p:tag name="KSO_WM_UNIT_TEXT_FILL_TYPE" val="1"/>
</p:tagLst>
</file>

<file path=ppt/tags/tag1493.xml><?xml version="1.0" encoding="utf-8"?>
<p:tagLst xmlns:p="http://schemas.openxmlformats.org/presentationml/2006/main">
  <p:tag name="MH" val="20151109202140"/>
  <p:tag name="MH_LIBRARY" val="GRAPHIC"/>
  <p:tag name="MH_TYPE" val="SubTitle"/>
  <p:tag name="MH_ORDER" val="2"/>
  <p:tag name="KSO_WM_UNIT_TEXT_FILL_FORE_SCHEMECOLOR_INDEX_BRIGHTNESS" val="0"/>
  <p:tag name="KSO_WM_UNIT_TEXT_FILL_FORE_SCHEMECOLOR_INDEX" val="2"/>
  <p:tag name="KSO_WM_UNIT_TEXT_FILL_TYPE" val="1"/>
</p:tagLst>
</file>

<file path=ppt/tags/tag1494.xml><?xml version="1.0" encoding="utf-8"?>
<p:tagLst xmlns:p="http://schemas.openxmlformats.org/presentationml/2006/main">
  <p:tag name="MH" val="20151109202140"/>
  <p:tag name="MH_LIBRARY" val="GRAPHIC"/>
  <p:tag name="MH_TYPE" val="Other"/>
  <p:tag name="MH_ORDER" val="1"/>
  <p:tag name="KSO_WM_UNIT_FILL_FORE_SCHEMECOLOR_INDEX_BRIGHTNESS" val="-0.5"/>
  <p:tag name="KSO_WM_UNIT_FILL_FORE_SCHEMECOLOR_INDEX" val="5"/>
  <p:tag name="KSO_WM_UNIT_FILL_TYPE" val="1"/>
</p:tagLst>
</file>

<file path=ppt/tags/tag1495.xml><?xml version="1.0" encoding="utf-8"?>
<p:tagLst xmlns:p="http://schemas.openxmlformats.org/presentationml/2006/main">
  <p:tag name="MH" val="20151109202140"/>
  <p:tag name="MH_LIBRARY" val="GRAPHIC"/>
  <p:tag name="MH_TYPE" val="Other"/>
  <p:tag name="MH_ORDER" val="2"/>
  <p:tag name="KSO_WM_UNIT_TEXT_FILL_FORE_SCHEMECOLOR_INDEX_BRIGHTNESS" val="0"/>
  <p:tag name="KSO_WM_UNIT_TEXT_FILL_FORE_SCHEMECOLOR_INDEX" val="2"/>
  <p:tag name="KSO_WM_UNIT_TEXT_FILL_TYPE" val="1"/>
</p:tagLst>
</file>

<file path=ppt/tags/tag1496.xml><?xml version="1.0" encoding="utf-8"?>
<p:tagLst xmlns:p="http://schemas.openxmlformats.org/presentationml/2006/main">
  <p:tag name="MH" val="20151109202140"/>
  <p:tag name="MH_LIBRARY" val="GRAPHIC"/>
  <p:tag name="MH_TYPE" val="Other"/>
  <p:tag name="MH_ORDER" val="3"/>
  <p:tag name="KSO_WM_UNIT_FILL_FORE_SCHEMECOLOR_INDEX_BRIGHTNESS" val="-0.5"/>
  <p:tag name="KSO_WM_UNIT_FILL_FORE_SCHEMECOLOR_INDEX" val="5"/>
  <p:tag name="KSO_WM_UNIT_FILL_TYPE" val="1"/>
</p:tagLst>
</file>

<file path=ppt/tags/tag1497.xml><?xml version="1.0" encoding="utf-8"?>
<p:tagLst xmlns:p="http://schemas.openxmlformats.org/presentationml/2006/main">
  <p:tag name="MH" val="20151109202140"/>
  <p:tag name="MH_LIBRARY" val="GRAPHIC"/>
  <p:tag name="MH_TYPE" val="Other"/>
  <p:tag name="MH_ORDER" val="4"/>
  <p:tag name="KSO_WM_UNIT_TEXT_FILL_FORE_SCHEMECOLOR_INDEX_BRIGHTNESS" val="0"/>
  <p:tag name="KSO_WM_UNIT_TEXT_FILL_FORE_SCHEMECOLOR_INDEX" val="2"/>
  <p:tag name="KSO_WM_UNIT_TEXT_FILL_TYPE" val="1"/>
</p:tagLst>
</file>

<file path=ppt/tags/tag1498.xml><?xml version="1.0" encoding="utf-8"?>
<p:tagLst xmlns:p="http://schemas.openxmlformats.org/presentationml/2006/main">
  <p:tag name="MH" val="20151109202140"/>
  <p:tag name="MH_LIBRARY" val="GRAPHIC"/>
  <p:tag name="MH_TYPE" val="Other"/>
  <p:tag name="MH_ORDER" val="5"/>
  <p:tag name="KSO_WM_UNIT_FILL_FORE_SCHEMECOLOR_INDEX_BRIGHTNESS" val="0.5"/>
  <p:tag name="KSO_WM_UNIT_FILL_FORE_SCHEMECOLOR_INDEX" val="13"/>
  <p:tag name="KSO_WM_UNIT_FILL_TYPE" val="1"/>
</p:tagLst>
</file>

<file path=ppt/tags/tag1499.xml><?xml version="1.0" encoding="utf-8"?>
<p:tagLst xmlns:p="http://schemas.openxmlformats.org/presentationml/2006/main">
  <p:tag name="MH" val="20151109202140"/>
  <p:tag name="MH_LIBRARY" val="GRAPHIC"/>
  <p:tag name="MH_TYPE" val="Other"/>
  <p:tag name="MH_ORDER" val="6"/>
  <p:tag name="KSO_WM_UNIT_FILL_FORE_SCHEMECOLOR_INDEX_BRIGHTNESS" val="-0.25"/>
  <p:tag name="KSO_WM_UNIT_FILL_FORE_SCHEMECOLOR_INDEX" val="5"/>
  <p:tag name="KSO_WM_UNI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00.xml><?xml version="1.0" encoding="utf-8"?>
<p:tagLst xmlns:p="http://schemas.openxmlformats.org/presentationml/2006/main">
  <p:tag name="MH" val="20151109202140"/>
  <p:tag name="MH_LIBRARY" val="GRAPHIC"/>
  <p:tag name="MH_TYPE" val="Other"/>
  <p:tag name="MH_ORDER" val="7"/>
</p:tagLst>
</file>

<file path=ppt/tags/tag1501.xml><?xml version="1.0" encoding="utf-8"?>
<p:tagLst xmlns:p="http://schemas.openxmlformats.org/presentationml/2006/main">
  <p:tag name="MH" val="20151109202140"/>
  <p:tag name="MH_LIBRARY" val="GRAPHIC"/>
  <p:tag name="MH_TYPE" val="Other"/>
  <p:tag name="MH_ORDER" val="8"/>
  <p:tag name="KSO_WM_UNIT_FILL_FORE_SCHEMECOLOR_INDEX_BRIGHTNESS" val="-0.25"/>
  <p:tag name="KSO_WM_UNIT_FILL_FORE_SCHEMECOLOR_INDEX" val="5"/>
  <p:tag name="KSO_WM_UNIT_FILL_TYPE" val="1"/>
</p:tagLst>
</file>

<file path=ppt/tags/tag15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50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c02a7576-3460-4046-9622-c440352803f7}"/>
  <p:tag name="KSO_WM_UNIT_TYPE" val="i"/>
</p:tagLst>
</file>

<file path=ppt/tags/tag150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a21c43b-d1f5-4373-9908-80140bbf0952}"/>
  <p:tag name="KSO_WM_UNIT_TYPE" val="i"/>
</p:tagLst>
</file>

<file path=ppt/tags/tag150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be2dbcb-e152-4133-ae38-bd6ee7326d6d}"/>
  <p:tag name="KSO_WM_UNIT_TYPE" val="i"/>
</p:tagLst>
</file>

<file path=ppt/tags/tag15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11.xml><?xml version="1.0" encoding="utf-8"?>
<p:tagLst xmlns:p="http://schemas.openxmlformats.org/presentationml/2006/main">
  <p:tag name="KSO_WM_UNIT_TABLE_BEAUTIFY" val="smartTable{aaa898bb-849d-4d44-9ba2-1688a0818752}"/>
  <p:tag name="TABLE_ENDDRAG_ORIGIN_RECT" val="780*322"/>
  <p:tag name="TABLE_ENDDRAG_RECT" val="101*150*780*322"/>
</p:tagLst>
</file>

<file path=ppt/tags/tag151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513.xml><?xml version="1.0" encoding="utf-8"?>
<p:tagLst xmlns:p="http://schemas.openxmlformats.org/presentationml/2006/main">
  <p:tag name="KSO_WM_UNIT_ISCONTENTSTITLE" val="0"/>
  <p:tag name="KSO_WM_UNIT_ISNUMDGMTITLE" val="0"/>
  <p:tag name="KSO_WM_UNIT_PRESET_TEXT" val="述职完毕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595_19*a*1"/>
  <p:tag name="KSO_WM_TEMPLATE_CATEGORY" val="custom"/>
  <p:tag name="KSO_WM_TEMPLATE_INDEX" val="20220595"/>
  <p:tag name="KSO_WM_UNIT_LAYERLEVEL" val="1"/>
  <p:tag name="KSO_WM_TAG_VERSION" val="1.0"/>
  <p:tag name="KSO_WM_BEAUTIFY_FLAG" val="#wm#"/>
</p:tagLst>
</file>

<file path=ppt/tags/tag1514.xml><?xml version="1.0" encoding="utf-8"?>
<p:tagLst xmlns:p="http://schemas.openxmlformats.org/presentationml/2006/main">
  <p:tag name="KSO_WM_UNIT_SUBTYPE" val="b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0595_19*f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51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be2dbcb-e152-4133-ae38-bd6ee7326d6d}"/>
  <p:tag name="KSO_WM_UNIT_TYPE" val="i"/>
</p:tagLst>
</file>

<file path=ppt/tags/tag1516.xml><?xml version="1.0" encoding="utf-8"?>
<p:tagLst xmlns:p="http://schemas.openxmlformats.org/presentationml/2006/main">
  <p:tag name="KSO_WM_UNIT_SUBTYPE" val="b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0595_19*f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517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LIDE_ID" val="custom20220595_19"/>
  <p:tag name="KSO_WM_TEMPLATE_SUBCATEGORY" val="0"/>
  <p:tag name="KSO_WM_TEMPLATE_MASTER_TYPE" val="1"/>
  <p:tag name="KSO_WM_TEMPLATE_COLOR_TYPE" val="0"/>
  <p:tag name="KSO_WM_SLIDE_ITEM_CNT" val="0"/>
  <p:tag name="KSO_WM_SLIDE_INDEX" val="19"/>
  <p:tag name="KSO_WM_TAG_VERSION" val="1.0"/>
  <p:tag name="KSO_WM_SLIDE_TYPE" val="endPage"/>
  <p:tag name="KSO_WM_SLIDE_SUBTYPE" val="pureTxt"/>
  <p:tag name="KSO_WM_SLIDE_LAYOUT" val="a_b_f"/>
  <p:tag name="KSO_WM_SLIDE_LAYOUT_CNT" val="1_2_1"/>
</p:tagLst>
</file>

<file path=ppt/tags/tag1518.xml><?xml version="1.0" encoding="utf-8"?>
<p:tagLst xmlns:p="http://schemas.openxmlformats.org/presentationml/2006/main">
  <p:tag name="KSO_WM_UNIT_PLACING_PICTURE_USER_VIEWPORT" val="{&quot;height&quot;:2400,&quot;width&quot;:6576}"/>
</p:tagLst>
</file>

<file path=ppt/tags/tag1519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PECIAL_SOURCE" val="bdnull"/>
</p:tagLst>
</file>

<file path=ppt/tags/tag15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20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PECIAL_SOURCE" val="bdnull"/>
</p:tagLst>
</file>

<file path=ppt/tags/tag1521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PECIAL_SOURCE" val="bdnull"/>
</p:tagLst>
</file>

<file path=ppt/tags/tag1522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PECIAL_SOURCE" val="bdnull"/>
</p:tagLst>
</file>

<file path=ppt/tags/tag1523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PECIAL_SOURCE" val="bdnull"/>
</p:tagLst>
</file>

<file path=ppt/tags/tag1524.xml><?xml version="1.0" encoding="utf-8"?>
<p:tagLst xmlns:p="http://schemas.openxmlformats.org/presentationml/2006/main">
  <p:tag name="KSO_WM_UNIT_ISCONTENTSTITLE" val="0"/>
  <p:tag name="KSO_WM_UNIT_ISNUMDGMTITLE" val="0"/>
  <p:tag name="KSO_WM_UNIT_PRESET_TEXT" val="述职完毕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0595_19*a*1"/>
  <p:tag name="KSO_WM_TEMPLATE_CATEGORY" val="custom"/>
  <p:tag name="KSO_WM_TEMPLATE_INDEX" val="20220595"/>
  <p:tag name="KSO_WM_UNIT_LAYERLEVEL" val="1"/>
  <p:tag name="KSO_WM_TAG_VERSION" val="1.0"/>
  <p:tag name="KSO_WM_BEAUTIFY_FLAG" val="#wm#"/>
</p:tagLst>
</file>

<file path=ppt/tags/tag1525.xml><?xml version="1.0" encoding="utf-8"?>
<p:tagLst xmlns:p="http://schemas.openxmlformats.org/presentationml/2006/main">
  <p:tag name="KSO_WM_UNIT_SUBTYPE" val="b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0595_19*f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52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be2dbcb-e152-4133-ae38-bd6ee7326d6d}"/>
  <p:tag name="KSO_WM_UNIT_TYPE" val="i"/>
</p:tagLst>
</file>

<file path=ppt/tags/tag1527.xml><?xml version="1.0" encoding="utf-8"?>
<p:tagLst xmlns:p="http://schemas.openxmlformats.org/presentationml/2006/main">
  <p:tag name="KSO_WM_UNIT_SUBTYPE" val="b"/>
  <p:tag name="KSO_WM_UNIT_PRESET_TEXT" val="汇报人姓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0595_19*f*1"/>
  <p:tag name="KSO_WM_TEMPLATE_CATEGORY" val="custom"/>
  <p:tag name="KSO_WM_TEMPLATE_INDEX" val="2022059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528.xml><?xml version="1.0" encoding="utf-8"?>
<p:tagLst xmlns:p="http://schemas.openxmlformats.org/presentationml/2006/main">
  <p:tag name="KSO_WM_BEAUTIFY_FLAG" val="#wm#"/>
  <p:tag name="KSO_WM_TEMPLATE_CATEGORY" val="custom"/>
  <p:tag name="KSO_WM_TEMPLATE_INDEX" val="20220595"/>
  <p:tag name="KSO_WM_SLIDE_ID" val="custom20220595_19"/>
  <p:tag name="KSO_WM_TEMPLATE_SUBCATEGORY" val="0"/>
  <p:tag name="KSO_WM_TEMPLATE_MASTER_TYPE" val="1"/>
  <p:tag name="KSO_WM_TEMPLATE_COLOR_TYPE" val="0"/>
  <p:tag name="KSO_WM_SLIDE_ITEM_CNT" val="0"/>
  <p:tag name="KSO_WM_SLIDE_INDEX" val="19"/>
  <p:tag name="KSO_WM_TAG_VERSION" val="1.0"/>
  <p:tag name="KSO_WM_SLIDE_TYPE" val="endPage"/>
  <p:tag name="KSO_WM_SLIDE_SUBTYPE" val="pureTxt"/>
  <p:tag name="KSO_WM_SLIDE_LAYOUT" val="a_b_f"/>
  <p:tag name="KSO_WM_SLIDE_LAYOUT_CNT" val="1_2_1"/>
</p:tagLst>
</file>

<file path=ppt/tags/tag15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0595"/>
  <p:tag name="KSO_WM_TEMPLATE_THUMBS_INDEX" val="1、5、7、8、10、12、15、1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6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26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27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28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2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30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0595"/>
  <p:tag name="KSO_WM_TEMPLATE_THUMBS_INDEX" val="1、5、7、8、10、12、15、19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41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42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42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42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43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44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45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46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0595"/>
  <p:tag name="KSO_WM_TEMPLATE_THUMBS_INDEX" val="1、5、7、8、10、12、15、19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57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58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58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59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60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61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62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0595"/>
  <p:tag name="KSO_WM_TEMPLATE_THUMBS_INDEX" val="1、5、7、8、10、12、15、19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73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73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74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75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76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77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78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0595"/>
  <p:tag name="KSO_WM_TEMPLATE_THUMBS_INDEX" val="1、5、7、8、10、12、15、19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8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89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8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90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91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92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93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1"/>
</p:tagLst>
</file>

<file path=ppt/tags/tag94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9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0595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0595"/>
  <p:tag name="KSO_WM_TEMPLATE_THUMBS_INDEX" val="1、5、7、8、10、12、15、19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yue;c">
      <a:dk1>
        <a:sysClr val="windowText" lastClr="000000"/>
      </a:dk1>
      <a:lt1>
        <a:sysClr val="window" lastClr="FFFFFF"/>
      </a:lt1>
      <a:dk2>
        <a:srgbClr val="071836"/>
      </a:dk2>
      <a:lt2>
        <a:srgbClr val="022160"/>
      </a:lt2>
      <a:accent1>
        <a:srgbClr val="A67BEA"/>
      </a:accent1>
      <a:accent2>
        <a:srgbClr val="B484D4"/>
      </a:accent2>
      <a:accent3>
        <a:srgbClr val="C18CBE"/>
      </a:accent3>
      <a:accent4>
        <a:srgbClr val="CF95A7"/>
      </a:accent4>
      <a:accent5>
        <a:srgbClr val="DC9D91"/>
      </a:accent5>
      <a:accent6>
        <a:srgbClr val="EAA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yue;c">
      <a:dk1>
        <a:sysClr val="windowText" lastClr="000000"/>
      </a:dk1>
      <a:lt1>
        <a:sysClr val="window" lastClr="FFFFFF"/>
      </a:lt1>
      <a:dk2>
        <a:srgbClr val="071836"/>
      </a:dk2>
      <a:lt2>
        <a:srgbClr val="022160"/>
      </a:lt2>
      <a:accent1>
        <a:srgbClr val="A67BEA"/>
      </a:accent1>
      <a:accent2>
        <a:srgbClr val="B484D4"/>
      </a:accent2>
      <a:accent3>
        <a:srgbClr val="C18CBE"/>
      </a:accent3>
      <a:accent4>
        <a:srgbClr val="CF95A7"/>
      </a:accent4>
      <a:accent5>
        <a:srgbClr val="DC9D91"/>
      </a:accent5>
      <a:accent6>
        <a:srgbClr val="EAA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yue;c">
      <a:dk1>
        <a:sysClr val="windowText" lastClr="000000"/>
      </a:dk1>
      <a:lt1>
        <a:sysClr val="window" lastClr="FFFFFF"/>
      </a:lt1>
      <a:dk2>
        <a:srgbClr val="071836"/>
      </a:dk2>
      <a:lt2>
        <a:srgbClr val="022160"/>
      </a:lt2>
      <a:accent1>
        <a:srgbClr val="A67BEA"/>
      </a:accent1>
      <a:accent2>
        <a:srgbClr val="B484D4"/>
      </a:accent2>
      <a:accent3>
        <a:srgbClr val="C18CBE"/>
      </a:accent3>
      <a:accent4>
        <a:srgbClr val="CF95A7"/>
      </a:accent4>
      <a:accent5>
        <a:srgbClr val="DC9D91"/>
      </a:accent5>
      <a:accent6>
        <a:srgbClr val="EAA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yue;c">
      <a:dk1>
        <a:sysClr val="windowText" lastClr="000000"/>
      </a:dk1>
      <a:lt1>
        <a:sysClr val="window" lastClr="FFFFFF"/>
      </a:lt1>
      <a:dk2>
        <a:srgbClr val="071836"/>
      </a:dk2>
      <a:lt2>
        <a:srgbClr val="022160"/>
      </a:lt2>
      <a:accent1>
        <a:srgbClr val="A67BEA"/>
      </a:accent1>
      <a:accent2>
        <a:srgbClr val="B484D4"/>
      </a:accent2>
      <a:accent3>
        <a:srgbClr val="C18CBE"/>
      </a:accent3>
      <a:accent4>
        <a:srgbClr val="CF95A7"/>
      </a:accent4>
      <a:accent5>
        <a:srgbClr val="DC9D91"/>
      </a:accent5>
      <a:accent6>
        <a:srgbClr val="EAA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yue;c">
      <a:dk1>
        <a:sysClr val="windowText" lastClr="000000"/>
      </a:dk1>
      <a:lt1>
        <a:sysClr val="window" lastClr="FFFFFF"/>
      </a:lt1>
      <a:dk2>
        <a:srgbClr val="071836"/>
      </a:dk2>
      <a:lt2>
        <a:srgbClr val="022160"/>
      </a:lt2>
      <a:accent1>
        <a:srgbClr val="A67BEA"/>
      </a:accent1>
      <a:accent2>
        <a:srgbClr val="B484D4"/>
      </a:accent2>
      <a:accent3>
        <a:srgbClr val="C18CBE"/>
      </a:accent3>
      <a:accent4>
        <a:srgbClr val="CF95A7"/>
      </a:accent4>
      <a:accent5>
        <a:srgbClr val="DC9D91"/>
      </a:accent5>
      <a:accent6>
        <a:srgbClr val="EAA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yue;c">
      <a:dk1>
        <a:sysClr val="windowText" lastClr="000000"/>
      </a:dk1>
      <a:lt1>
        <a:sysClr val="window" lastClr="FFFFFF"/>
      </a:lt1>
      <a:dk2>
        <a:srgbClr val="071836"/>
      </a:dk2>
      <a:lt2>
        <a:srgbClr val="022160"/>
      </a:lt2>
      <a:accent1>
        <a:srgbClr val="A67BEA"/>
      </a:accent1>
      <a:accent2>
        <a:srgbClr val="B484D4"/>
      </a:accent2>
      <a:accent3>
        <a:srgbClr val="C18CBE"/>
      </a:accent3>
      <a:accent4>
        <a:srgbClr val="CF95A7"/>
      </a:accent4>
      <a:accent5>
        <a:srgbClr val="DC9D91"/>
      </a:accent5>
      <a:accent6>
        <a:srgbClr val="EAA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yue;c">
      <a:dk1>
        <a:sysClr val="windowText" lastClr="000000"/>
      </a:dk1>
      <a:lt1>
        <a:sysClr val="window" lastClr="FFFFFF"/>
      </a:lt1>
      <a:dk2>
        <a:srgbClr val="071836"/>
      </a:dk2>
      <a:lt2>
        <a:srgbClr val="022160"/>
      </a:lt2>
      <a:accent1>
        <a:srgbClr val="A67BEA"/>
      </a:accent1>
      <a:accent2>
        <a:srgbClr val="B484D4"/>
      </a:accent2>
      <a:accent3>
        <a:srgbClr val="C18CBE"/>
      </a:accent3>
      <a:accent4>
        <a:srgbClr val="CF95A7"/>
      </a:accent4>
      <a:accent5>
        <a:srgbClr val="DC9D91"/>
      </a:accent5>
      <a:accent6>
        <a:srgbClr val="EAA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yue;c">
      <a:dk1>
        <a:sysClr val="windowText" lastClr="000000"/>
      </a:dk1>
      <a:lt1>
        <a:sysClr val="window" lastClr="FFFFFF"/>
      </a:lt1>
      <a:dk2>
        <a:srgbClr val="071836"/>
      </a:dk2>
      <a:lt2>
        <a:srgbClr val="022160"/>
      </a:lt2>
      <a:accent1>
        <a:srgbClr val="A67BEA"/>
      </a:accent1>
      <a:accent2>
        <a:srgbClr val="B484D4"/>
      </a:accent2>
      <a:accent3>
        <a:srgbClr val="C18CBE"/>
      </a:accent3>
      <a:accent4>
        <a:srgbClr val="CF95A7"/>
      </a:accent4>
      <a:accent5>
        <a:srgbClr val="DC9D91"/>
      </a:accent5>
      <a:accent6>
        <a:srgbClr val="EAA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1553</Words>
  <Application>WPS 演示</Application>
  <PresentationFormat/>
  <Paragraphs>543</Paragraphs>
  <Slides>37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37</vt:i4>
      </vt:variant>
    </vt:vector>
  </HeadingPairs>
  <TitlesOfParts>
    <vt:vector size="61" baseType="lpstr">
      <vt:lpstr>Arial</vt:lpstr>
      <vt:lpstr>宋体</vt:lpstr>
      <vt:lpstr>Wingdings</vt:lpstr>
      <vt:lpstr>等线</vt:lpstr>
      <vt:lpstr>等线 Light</vt:lpstr>
      <vt:lpstr>微软雅黑</vt:lpstr>
      <vt:lpstr>汉仪雅酷黑 65W</vt:lpstr>
      <vt:lpstr>黑体</vt:lpstr>
      <vt:lpstr>汉仪雅酷黑简</vt:lpstr>
      <vt:lpstr>Calibri</vt:lpstr>
      <vt:lpstr>YouSheBiaoTiHei</vt:lpstr>
      <vt:lpstr>超世纪中勘亭</vt:lpstr>
      <vt:lpstr>汉仪雅酷黑简</vt:lpstr>
      <vt:lpstr>方正粗黑宋简体</vt:lpstr>
      <vt:lpstr>Arial Unicode MS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8_Office 主题​​</vt:lpstr>
      <vt:lpstr>9_Office 主题​​</vt:lpstr>
      <vt:lpstr>银行账户管理系统项目</vt:lpstr>
      <vt:lpstr>PowerPoint 演示文稿</vt:lpstr>
      <vt:lpstr>项目介绍</vt:lpstr>
      <vt:lpstr>PowerPoint 演示文稿</vt:lpstr>
      <vt:lpstr>PowerPoint 演示文稿</vt:lpstr>
      <vt:lpstr>PowerPoint 演示文稿</vt:lpstr>
      <vt:lpstr>PowerPoint 演示文稿</vt:lpstr>
      <vt:lpstr>项目内容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项目总结</vt:lpstr>
      <vt:lpstr>PowerPoint 演示文稿</vt:lpstr>
      <vt:lpstr>PowerPoint 演示文稿</vt:lpstr>
      <vt:lpstr>PowerPoint 演示文稿</vt:lpstr>
      <vt:lpstr>Thank you for watching</vt:lpstr>
      <vt:lpstr>缺陷报告:个人信息 </vt:lpstr>
      <vt:lpstr>测试用例:个人信息 </vt:lpstr>
      <vt:lpstr>测试用例:登入</vt:lpstr>
      <vt:lpstr>缺陷报告：登入</vt:lpstr>
      <vt:lpstr>测试用例 取款模块</vt:lpstr>
      <vt:lpstr>缺陷报告：取款</vt:lpstr>
      <vt:lpstr>存款模块的bug</vt:lpstr>
      <vt:lpstr>bug1</vt:lpstr>
      <vt:lpstr>bug2</vt:lpstr>
      <vt:lpstr>测试用例</vt:lpstr>
      <vt:lpstr>我的收获</vt:lpstr>
      <vt:lpstr>That's the end of our talk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6677</dc:title>
  <dc:creator/>
  <cp:lastModifiedBy>何必庸人自扰丨何必自作多情</cp:lastModifiedBy>
  <cp:revision>250</cp:revision>
  <dcterms:created xsi:type="dcterms:W3CDTF">2017-05-16T15:14:00Z</dcterms:created>
  <dcterms:modified xsi:type="dcterms:W3CDTF">2021-11-16T11:12:59Z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2052-11.1.0.11045</vt:lpwstr>
  </property>
  <property fmtid="{D5CDD505-2E9C-101B-9397-08002B2CF9AE}" pid="4" name="ICV">
    <vt:lpwstr>372F64EFA3394FA180D70AADC4005079</vt:lpwstr>
  </property>
</Properties>
</file>